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32953903668104E-2"/>
          <c:y val="6.3898887639045193E-2"/>
          <c:w val="0.7235069066158496"/>
          <c:h val="0.85653105861767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Որակ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IVա</c:v>
                </c:pt>
                <c:pt idx="1">
                  <c:v>IVբ</c:v>
                </c:pt>
                <c:pt idx="2">
                  <c:v>IVգ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</c:v>
                </c:pt>
                <c:pt idx="1">
                  <c:v>0.66</c:v>
                </c:pt>
                <c:pt idx="2">
                  <c:v>0.63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Առաջ.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IVա</c:v>
                </c:pt>
                <c:pt idx="1">
                  <c:v>IVբ</c:v>
                </c:pt>
                <c:pt idx="2">
                  <c:v>IVգ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0.97</c:v>
                </c:pt>
                <c:pt idx="1">
                  <c:v>1</c:v>
                </c:pt>
                <c:pt idx="2">
                  <c:v>0.97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839232"/>
        <c:axId val="22041344"/>
      </c:barChart>
      <c:catAx>
        <c:axId val="63839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22041344"/>
        <c:crosses val="autoZero"/>
        <c:auto val="1"/>
        <c:lblAlgn val="ctr"/>
        <c:lblOffset val="100"/>
        <c:noMultiLvlLbl val="0"/>
      </c:catAx>
      <c:valAx>
        <c:axId val="22041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638392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Որակ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IIIա</c:v>
                </c:pt>
                <c:pt idx="1">
                  <c:v>IIIբ</c:v>
                </c:pt>
                <c:pt idx="2">
                  <c:v>IIIգ</c:v>
                </c:pt>
                <c:pt idx="3">
                  <c:v>IIIդ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0.67000000000000048</c:v>
                </c:pt>
                <c:pt idx="1">
                  <c:v>0.4</c:v>
                </c:pt>
                <c:pt idx="2">
                  <c:v>0.89</c:v>
                </c:pt>
                <c:pt idx="3">
                  <c:v>0.72000000000000031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Առաջ.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IIIա</c:v>
                </c:pt>
                <c:pt idx="1">
                  <c:v>IIIբ</c:v>
                </c:pt>
                <c:pt idx="2">
                  <c:v>IIIգ</c:v>
                </c:pt>
                <c:pt idx="3">
                  <c:v>IIIդ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0.89</c:v>
                </c:pt>
                <c:pt idx="1">
                  <c:v>0.78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948480"/>
        <c:axId val="22966656"/>
        <c:axId val="0"/>
      </c:bar3DChart>
      <c:catAx>
        <c:axId val="22948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22966656"/>
        <c:crosses val="autoZero"/>
        <c:auto val="1"/>
        <c:lblAlgn val="ctr"/>
        <c:lblOffset val="100"/>
        <c:noMultiLvlLbl val="0"/>
      </c:catAx>
      <c:valAx>
        <c:axId val="22966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22948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3200">
              <a:latin typeface="Sylfae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447077213451057E-2"/>
          <c:y val="2.4216347956505437E-2"/>
          <c:w val="0.7235069066158496"/>
          <c:h val="0.85653105861767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Որակ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IVա</c:v>
                </c:pt>
                <c:pt idx="1">
                  <c:v>IVբ</c:v>
                </c:pt>
                <c:pt idx="2">
                  <c:v>IVգ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0.4800000000000002</c:v>
                </c:pt>
                <c:pt idx="1">
                  <c:v>0.46</c:v>
                </c:pt>
                <c:pt idx="2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Առաջ.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IVա</c:v>
                </c:pt>
                <c:pt idx="1">
                  <c:v>IVբ</c:v>
                </c:pt>
                <c:pt idx="2">
                  <c:v>IVգ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0.96000000000000041</c:v>
                </c:pt>
                <c:pt idx="1">
                  <c:v>0.91</c:v>
                </c:pt>
                <c:pt idx="2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821312"/>
        <c:axId val="63822848"/>
      </c:barChart>
      <c:catAx>
        <c:axId val="63821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63822848"/>
        <c:crosses val="autoZero"/>
        <c:auto val="1"/>
        <c:lblAlgn val="ctr"/>
        <c:lblOffset val="100"/>
        <c:noMultiLvlLbl val="0"/>
      </c:catAx>
      <c:valAx>
        <c:axId val="63822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638213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3200">
              <a:latin typeface="Sylfae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32953903668104E-2"/>
          <c:y val="6.3898887639045124E-2"/>
          <c:w val="0.7235069066158496"/>
          <c:h val="0.85653105861767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Որակ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IIIա</c:v>
                </c:pt>
                <c:pt idx="1">
                  <c:v>IIIբ</c:v>
                </c:pt>
                <c:pt idx="2">
                  <c:v>IIIգ</c:v>
                </c:pt>
                <c:pt idx="3">
                  <c:v>IIIդ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0.78</c:v>
                </c:pt>
                <c:pt idx="1">
                  <c:v>0.97000000000000042</c:v>
                </c:pt>
                <c:pt idx="2">
                  <c:v>0.93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Առաջ.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IIIա</c:v>
                </c:pt>
                <c:pt idx="1">
                  <c:v>IIIբ</c:v>
                </c:pt>
                <c:pt idx="2">
                  <c:v>IIIգ</c:v>
                </c:pt>
                <c:pt idx="3">
                  <c:v>IIIդ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30304"/>
        <c:axId val="24131840"/>
      </c:barChart>
      <c:catAx>
        <c:axId val="24130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24131840"/>
        <c:crosses val="autoZero"/>
        <c:auto val="1"/>
        <c:lblAlgn val="ctr"/>
        <c:lblOffset val="100"/>
        <c:noMultiLvlLbl val="0"/>
      </c:catAx>
      <c:valAx>
        <c:axId val="24131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3200">
                <a:latin typeface="Sylfaen" pitchFamily="18" charset="0"/>
              </a:defRPr>
            </a:pPr>
            <a:endParaRPr lang="en-US"/>
          </a:p>
        </c:txPr>
        <c:crossAx val="241303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>
              <a:latin typeface="Sylfae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64694103958653"/>
          <c:y val="6.5416728569306193E-2"/>
          <c:w val="0.62362191195172767"/>
          <c:h val="0.704347546179369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2016-17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Որակ</c:v>
                </c:pt>
                <c:pt idx="1">
                  <c:v>Առաջ.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0.72000000000000042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2017-18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Որակ</c:v>
                </c:pt>
                <c:pt idx="1">
                  <c:v>Առաջ.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%">
                  <c:v>0.72000000000000042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2018-19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Որակ</c:v>
                </c:pt>
                <c:pt idx="1">
                  <c:v>Առաջ.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0%">
                  <c:v>0.76000000000000045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167552"/>
        <c:axId val="24169088"/>
        <c:axId val="0"/>
      </c:bar3DChart>
      <c:catAx>
        <c:axId val="2416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Sylfaen" pitchFamily="18" charset="0"/>
              </a:defRPr>
            </a:pPr>
            <a:endParaRPr lang="en-US"/>
          </a:p>
        </c:txPr>
        <c:crossAx val="24169088"/>
        <c:crosses val="autoZero"/>
        <c:auto val="1"/>
        <c:lblAlgn val="ctr"/>
        <c:lblOffset val="100"/>
        <c:noMultiLvlLbl val="0"/>
      </c:catAx>
      <c:valAx>
        <c:axId val="24169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Sylfaen" pitchFamily="18" charset="0"/>
              </a:defRPr>
            </a:pPr>
            <a:endParaRPr lang="en-US"/>
          </a:p>
        </c:txPr>
        <c:crossAx val="24167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>
              <a:latin typeface="Sylfae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1000" y="990600"/>
          <a:ext cx="8305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1524" y="134035"/>
            <a:ext cx="54890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y-AM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Մաթեմատիկա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IV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դաս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62000" y="12954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24000" y="380256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y-AM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Մաթեմատիկա –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III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դաս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5800" y="1524000"/>
          <a:ext cx="7620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90800" y="515036"/>
            <a:ext cx="41745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y-AM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Մայրենի </a:t>
            </a:r>
            <a:r>
              <a:rPr kumimoji="0" lang="hy-AM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hy-AM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 IV դաս.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438400" y="381000"/>
            <a:ext cx="41040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y-AM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Մայրենի – III դաս.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04800" y="990600"/>
          <a:ext cx="8839200" cy="535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402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81400" y="152400"/>
            <a:ext cx="14382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y-AM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Որակ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09600" y="1066800"/>
          <a:ext cx="7391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4025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1" y="5105400"/>
          <a:ext cx="4267199" cy="1472184"/>
        </p:xfrm>
        <a:graphic>
          <a:graphicData uri="http://schemas.openxmlformats.org/drawingml/2006/table">
            <a:tbl>
              <a:tblPr/>
              <a:tblGrid>
                <a:gridCol w="2145404"/>
                <a:gridCol w="2121795"/>
              </a:tblGrid>
              <a:tr h="390779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Sylfaen"/>
                          <a:ea typeface="Calibri"/>
                          <a:cs typeface="Arial"/>
                        </a:rPr>
                        <a:t>2016-2017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Sylfaen"/>
                          <a:ea typeface="Calibri"/>
                          <a:cs typeface="Arial"/>
                        </a:rPr>
                        <a:t>414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79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Sylfaen"/>
                          <a:ea typeface="Calibri"/>
                          <a:cs typeface="Arial"/>
                        </a:rPr>
                        <a:t>2017-2018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Sylfaen"/>
                          <a:ea typeface="Calibri"/>
                          <a:cs typeface="Arial"/>
                        </a:rPr>
                        <a:t>421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79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Sylfaen"/>
                          <a:ea typeface="Calibri"/>
                          <a:cs typeface="Arial"/>
                        </a:rPr>
                        <a:t>2018-2019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Sylfaen"/>
                          <a:ea typeface="Calibri"/>
                          <a:cs typeface="Arial"/>
                        </a:rPr>
                        <a:t>449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Anahit</cp:lastModifiedBy>
  <cp:revision>8</cp:revision>
  <dcterms:created xsi:type="dcterms:W3CDTF">2006-08-16T00:00:00Z</dcterms:created>
  <dcterms:modified xsi:type="dcterms:W3CDTF">2018-12-27T12:14:40Z</dcterms:modified>
</cp:coreProperties>
</file>