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91" r:id="rId3"/>
    <p:sldId id="292" r:id="rId4"/>
    <p:sldId id="289" r:id="rId5"/>
    <p:sldId id="290" r:id="rId6"/>
    <p:sldId id="293" r:id="rId7"/>
    <p:sldId id="288" r:id="rId8"/>
    <p:sldId id="286" r:id="rId9"/>
    <p:sldId id="287" r:id="rId10"/>
    <p:sldId id="283" r:id="rId11"/>
    <p:sldId id="284" r:id="rId12"/>
    <p:sldId id="285" r:id="rId13"/>
    <p:sldId id="258" r:id="rId14"/>
    <p:sldId id="294" r:id="rId15"/>
    <p:sldId id="281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6ա</c:v>
                </c:pt>
                <c:pt idx="1">
                  <c:v>6բ</c:v>
                </c:pt>
                <c:pt idx="2">
                  <c:v>6գ</c:v>
                </c:pt>
                <c:pt idx="3">
                  <c:v>6դ</c:v>
                </c:pt>
                <c:pt idx="4">
                  <c:v>7ա</c:v>
                </c:pt>
                <c:pt idx="5">
                  <c:v>7բ</c:v>
                </c:pt>
                <c:pt idx="6">
                  <c:v>7գ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73</c:v>
                </c:pt>
                <c:pt idx="1">
                  <c:v>33</c:v>
                </c:pt>
                <c:pt idx="2">
                  <c:v>69</c:v>
                </c:pt>
                <c:pt idx="3">
                  <c:v>46</c:v>
                </c:pt>
                <c:pt idx="4">
                  <c:v>79</c:v>
                </c:pt>
                <c:pt idx="5">
                  <c:v>45</c:v>
                </c:pt>
                <c:pt idx="6">
                  <c:v>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6ա</c:v>
                </c:pt>
                <c:pt idx="1">
                  <c:v>6բ</c:v>
                </c:pt>
                <c:pt idx="2">
                  <c:v>6գ</c:v>
                </c:pt>
                <c:pt idx="3">
                  <c:v>6դ</c:v>
                </c:pt>
                <c:pt idx="4">
                  <c:v>7ա</c:v>
                </c:pt>
                <c:pt idx="5">
                  <c:v>7բ</c:v>
                </c:pt>
                <c:pt idx="6">
                  <c:v>7գ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6ա</c:v>
                </c:pt>
                <c:pt idx="1">
                  <c:v>6բ</c:v>
                </c:pt>
                <c:pt idx="2">
                  <c:v>6գ</c:v>
                </c:pt>
                <c:pt idx="3">
                  <c:v>6դ</c:v>
                </c:pt>
                <c:pt idx="4">
                  <c:v>7ա</c:v>
                </c:pt>
                <c:pt idx="5">
                  <c:v>7բ</c:v>
                </c:pt>
                <c:pt idx="6">
                  <c:v>7գ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844224"/>
        <c:axId val="31845760"/>
        <c:axId val="31688896"/>
      </c:bar3DChart>
      <c:catAx>
        <c:axId val="31844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845760"/>
        <c:crosses val="autoZero"/>
        <c:auto val="1"/>
        <c:lblAlgn val="ctr"/>
        <c:lblOffset val="100"/>
        <c:noMultiLvlLbl val="0"/>
      </c:catAx>
      <c:valAx>
        <c:axId val="31845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844224"/>
        <c:crosses val="autoZero"/>
        <c:crossBetween val="between"/>
      </c:valAx>
      <c:serAx>
        <c:axId val="31688896"/>
        <c:scaling>
          <c:orientation val="minMax"/>
        </c:scaling>
        <c:delete val="1"/>
        <c:axPos val="b"/>
        <c:majorTickMark val="out"/>
        <c:minorTickMark val="none"/>
        <c:tickLblPos val="nextTo"/>
        <c:crossAx val="3184576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398002333041697E-2"/>
          <c:y val="6.0723277267676928E-2"/>
          <c:w val="0.90860199766695826"/>
          <c:h val="0.838295435154895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6դ</c:v>
                </c:pt>
                <c:pt idx="1">
                  <c:v>8ա</c:v>
                </c:pt>
                <c:pt idx="2">
                  <c:v>8բ</c:v>
                </c:pt>
                <c:pt idx="3">
                  <c:v>8գ</c:v>
                </c:pt>
                <c:pt idx="4">
                  <c:v>8դ</c:v>
                </c:pt>
                <c:pt idx="5">
                  <c:v>7ա</c:v>
                </c:pt>
                <c:pt idx="6">
                  <c:v>7բ</c:v>
                </c:pt>
                <c:pt idx="7">
                  <c:v>7գ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76</c:v>
                </c:pt>
                <c:pt idx="1">
                  <c:v>72</c:v>
                </c:pt>
                <c:pt idx="2">
                  <c:v>79</c:v>
                </c:pt>
                <c:pt idx="3">
                  <c:v>80</c:v>
                </c:pt>
                <c:pt idx="4">
                  <c:v>84</c:v>
                </c:pt>
                <c:pt idx="5">
                  <c:v>82</c:v>
                </c:pt>
                <c:pt idx="6">
                  <c:v>80</c:v>
                </c:pt>
                <c:pt idx="7">
                  <c:v>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6դ</c:v>
                </c:pt>
                <c:pt idx="1">
                  <c:v>8ա</c:v>
                </c:pt>
                <c:pt idx="2">
                  <c:v>8բ</c:v>
                </c:pt>
                <c:pt idx="3">
                  <c:v>8գ</c:v>
                </c:pt>
                <c:pt idx="4">
                  <c:v>8դ</c:v>
                </c:pt>
                <c:pt idx="5">
                  <c:v>7ա</c:v>
                </c:pt>
                <c:pt idx="6">
                  <c:v>7բ</c:v>
                </c:pt>
                <c:pt idx="7">
                  <c:v>7գ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6դ</c:v>
                </c:pt>
                <c:pt idx="1">
                  <c:v>8ա</c:v>
                </c:pt>
                <c:pt idx="2">
                  <c:v>8բ</c:v>
                </c:pt>
                <c:pt idx="3">
                  <c:v>8գ</c:v>
                </c:pt>
                <c:pt idx="4">
                  <c:v>8դ</c:v>
                </c:pt>
                <c:pt idx="5">
                  <c:v>7ա</c:v>
                </c:pt>
                <c:pt idx="6">
                  <c:v>7բ</c:v>
                </c:pt>
                <c:pt idx="7">
                  <c:v>7գ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882240"/>
        <c:axId val="73888128"/>
      </c:barChart>
      <c:catAx>
        <c:axId val="7388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3888128"/>
        <c:crosses val="autoZero"/>
        <c:auto val="1"/>
        <c:lblAlgn val="ctr"/>
        <c:lblOffset val="100"/>
        <c:noMultiLvlLbl val="0"/>
      </c:catAx>
      <c:valAx>
        <c:axId val="73888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882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4911538835423"/>
          <c:y val="4.6256729507679464E-2"/>
          <c:w val="0.80279576164090605"/>
          <c:h val="0.838295435154895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9ա</c:v>
                </c:pt>
                <c:pt idx="1">
                  <c:v>9բ</c:v>
                </c:pt>
                <c:pt idx="2">
                  <c:v>9գ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</c:v>
                </c:pt>
                <c:pt idx="1">
                  <c:v>84</c:v>
                </c:pt>
                <c:pt idx="2">
                  <c:v>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9ա</c:v>
                </c:pt>
                <c:pt idx="1">
                  <c:v>9բ</c:v>
                </c:pt>
                <c:pt idx="2">
                  <c:v>9գ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9ա</c:v>
                </c:pt>
                <c:pt idx="1">
                  <c:v>9բ</c:v>
                </c:pt>
                <c:pt idx="2">
                  <c:v>9գ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806976"/>
        <c:axId val="73808512"/>
      </c:barChart>
      <c:catAx>
        <c:axId val="7380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3808512"/>
        <c:crosses val="autoZero"/>
        <c:auto val="1"/>
        <c:lblAlgn val="ctr"/>
        <c:lblOffset val="100"/>
        <c:noMultiLvlLbl val="0"/>
      </c:catAx>
      <c:valAx>
        <c:axId val="73808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806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093807718479654E-2"/>
          <c:y val="4.336341995567998E-2"/>
          <c:w val="0.91021483425682903"/>
          <c:h val="0.81001572639042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1">
                  <c:v>2018-2019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1">
                  <c:v>2018-2019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1">
                  <c:v>2018-2019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926528"/>
        <c:axId val="73928064"/>
        <c:axId val="0"/>
      </c:bar3DChart>
      <c:catAx>
        <c:axId val="73926528"/>
        <c:scaling>
          <c:orientation val="minMax"/>
        </c:scaling>
        <c:delete val="0"/>
        <c:axPos val="b"/>
        <c:majorTickMark val="out"/>
        <c:minorTickMark val="none"/>
        <c:tickLblPos val="nextTo"/>
        <c:crossAx val="73928064"/>
        <c:crosses val="autoZero"/>
        <c:auto val="1"/>
        <c:lblAlgn val="ctr"/>
        <c:lblOffset val="100"/>
        <c:noMultiLvlLbl val="0"/>
      </c:catAx>
      <c:valAx>
        <c:axId val="73928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926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81454748711966E-2"/>
          <c:y val="6.0723277267676928E-2"/>
          <c:w val="0.80322786040633809"/>
          <c:h val="0.838295435154895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1">
                  <c:v>2018-2019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1">
                  <c:v>2018-2019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1">
                  <c:v>2018-2019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499776"/>
        <c:axId val="75509760"/>
      </c:barChart>
      <c:catAx>
        <c:axId val="7549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509760"/>
        <c:crosses val="autoZero"/>
        <c:auto val="1"/>
        <c:lblAlgn val="ctr"/>
        <c:lblOffset val="100"/>
        <c:noMultiLvlLbl val="0"/>
      </c:catAx>
      <c:valAx>
        <c:axId val="75509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499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1">
                  <c:v>2018-2019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1">
                  <c:v>2018-2019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1">
                  <c:v>2018-2019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549312"/>
        <c:axId val="75551104"/>
        <c:axId val="0"/>
      </c:bar3DChart>
      <c:catAx>
        <c:axId val="75549312"/>
        <c:scaling>
          <c:orientation val="minMax"/>
        </c:scaling>
        <c:delete val="0"/>
        <c:axPos val="b"/>
        <c:majorTickMark val="out"/>
        <c:minorTickMark val="none"/>
        <c:tickLblPos val="nextTo"/>
        <c:crossAx val="75551104"/>
        <c:crosses val="autoZero"/>
        <c:auto val="1"/>
        <c:lblAlgn val="ctr"/>
        <c:lblOffset val="100"/>
        <c:noMultiLvlLbl val="0"/>
      </c:catAx>
      <c:valAx>
        <c:axId val="75551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549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1">
                  <c:v>2018-2019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1">
                  <c:v>2018-2019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1">
                  <c:v>2018-2019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671808"/>
        <c:axId val="77722752"/>
        <c:axId val="0"/>
      </c:bar3DChart>
      <c:catAx>
        <c:axId val="77671808"/>
        <c:scaling>
          <c:orientation val="minMax"/>
        </c:scaling>
        <c:delete val="0"/>
        <c:axPos val="b"/>
        <c:majorTickMark val="out"/>
        <c:minorTickMark val="none"/>
        <c:tickLblPos val="nextTo"/>
        <c:crossAx val="77722752"/>
        <c:crosses val="autoZero"/>
        <c:auto val="1"/>
        <c:lblAlgn val="ctr"/>
        <c:lblOffset val="100"/>
        <c:noMultiLvlLbl val="0"/>
      </c:catAx>
      <c:valAx>
        <c:axId val="77722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671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8ա</c:v>
                </c:pt>
                <c:pt idx="1">
                  <c:v>8բ</c:v>
                </c:pt>
                <c:pt idx="2">
                  <c:v>8գ</c:v>
                </c:pt>
                <c:pt idx="3">
                  <c:v>8դ</c:v>
                </c:pt>
                <c:pt idx="4">
                  <c:v>9ա</c:v>
                </c:pt>
                <c:pt idx="5">
                  <c:v>9բ</c:v>
                </c:pt>
                <c:pt idx="6">
                  <c:v>9գ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68</c:v>
                </c:pt>
                <c:pt idx="1">
                  <c:v>52</c:v>
                </c:pt>
                <c:pt idx="2">
                  <c:v>45</c:v>
                </c:pt>
                <c:pt idx="3">
                  <c:v>54</c:v>
                </c:pt>
                <c:pt idx="4">
                  <c:v>55</c:v>
                </c:pt>
                <c:pt idx="5">
                  <c:v>79</c:v>
                </c:pt>
                <c:pt idx="6">
                  <c:v>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8ա</c:v>
                </c:pt>
                <c:pt idx="1">
                  <c:v>8բ</c:v>
                </c:pt>
                <c:pt idx="2">
                  <c:v>8գ</c:v>
                </c:pt>
                <c:pt idx="3">
                  <c:v>8դ</c:v>
                </c:pt>
                <c:pt idx="4">
                  <c:v>9ա</c:v>
                </c:pt>
                <c:pt idx="5">
                  <c:v>9բ</c:v>
                </c:pt>
                <c:pt idx="6">
                  <c:v>9գ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8ա</c:v>
                </c:pt>
                <c:pt idx="1">
                  <c:v>8բ</c:v>
                </c:pt>
                <c:pt idx="2">
                  <c:v>8գ</c:v>
                </c:pt>
                <c:pt idx="3">
                  <c:v>8դ</c:v>
                </c:pt>
                <c:pt idx="4">
                  <c:v>9ա</c:v>
                </c:pt>
                <c:pt idx="5">
                  <c:v>9բ</c:v>
                </c:pt>
                <c:pt idx="6">
                  <c:v>9գ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856512"/>
        <c:axId val="31858048"/>
        <c:axId val="31682048"/>
      </c:bar3DChart>
      <c:catAx>
        <c:axId val="3185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858048"/>
        <c:crosses val="autoZero"/>
        <c:auto val="1"/>
        <c:lblAlgn val="ctr"/>
        <c:lblOffset val="100"/>
        <c:noMultiLvlLbl val="0"/>
      </c:catAx>
      <c:valAx>
        <c:axId val="31858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856512"/>
        <c:crosses val="autoZero"/>
        <c:crossBetween val="between"/>
      </c:valAx>
      <c:serAx>
        <c:axId val="31682048"/>
        <c:scaling>
          <c:orientation val="minMax"/>
        </c:scaling>
        <c:delete val="1"/>
        <c:axPos val="b"/>
        <c:majorTickMark val="out"/>
        <c:minorTickMark val="none"/>
        <c:tickLblPos val="nextTo"/>
        <c:crossAx val="31858048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6ա</c:v>
                </c:pt>
                <c:pt idx="1">
                  <c:v>6բ</c:v>
                </c:pt>
                <c:pt idx="2">
                  <c:v>6գ</c:v>
                </c:pt>
                <c:pt idx="3">
                  <c:v>6դ</c:v>
                </c:pt>
                <c:pt idx="4">
                  <c:v>7ա</c:v>
                </c:pt>
                <c:pt idx="5">
                  <c:v>7բ</c:v>
                </c:pt>
                <c:pt idx="6">
                  <c:v>7գ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77</c:v>
                </c:pt>
                <c:pt idx="1">
                  <c:v>37</c:v>
                </c:pt>
                <c:pt idx="2">
                  <c:v>72</c:v>
                </c:pt>
                <c:pt idx="3">
                  <c:v>46</c:v>
                </c:pt>
                <c:pt idx="4">
                  <c:v>63</c:v>
                </c:pt>
                <c:pt idx="5">
                  <c:v>45</c:v>
                </c:pt>
                <c:pt idx="6">
                  <c:v>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6ա</c:v>
                </c:pt>
                <c:pt idx="1">
                  <c:v>6բ</c:v>
                </c:pt>
                <c:pt idx="2">
                  <c:v>6գ</c:v>
                </c:pt>
                <c:pt idx="3">
                  <c:v>6դ</c:v>
                </c:pt>
                <c:pt idx="4">
                  <c:v>7ա</c:v>
                </c:pt>
                <c:pt idx="5">
                  <c:v>7բ</c:v>
                </c:pt>
                <c:pt idx="6">
                  <c:v>7գ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6ա</c:v>
                </c:pt>
                <c:pt idx="1">
                  <c:v>6բ</c:v>
                </c:pt>
                <c:pt idx="2">
                  <c:v>6գ</c:v>
                </c:pt>
                <c:pt idx="3">
                  <c:v>6դ</c:v>
                </c:pt>
                <c:pt idx="4">
                  <c:v>7ա</c:v>
                </c:pt>
                <c:pt idx="5">
                  <c:v>7բ</c:v>
                </c:pt>
                <c:pt idx="6">
                  <c:v>7գ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913472"/>
        <c:axId val="31915008"/>
        <c:axId val="0"/>
      </c:bar3DChart>
      <c:catAx>
        <c:axId val="3191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15008"/>
        <c:crosses val="autoZero"/>
        <c:auto val="1"/>
        <c:lblAlgn val="ctr"/>
        <c:lblOffset val="100"/>
        <c:noMultiLvlLbl val="0"/>
      </c:catAx>
      <c:valAx>
        <c:axId val="31915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913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8ա</c:v>
                </c:pt>
                <c:pt idx="1">
                  <c:v>8բ</c:v>
                </c:pt>
                <c:pt idx="2">
                  <c:v>8գ</c:v>
                </c:pt>
                <c:pt idx="3">
                  <c:v>8դ</c:v>
                </c:pt>
                <c:pt idx="4">
                  <c:v>9ա</c:v>
                </c:pt>
                <c:pt idx="5">
                  <c:v>9բ</c:v>
                </c:pt>
                <c:pt idx="6">
                  <c:v>9գ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77</c:v>
                </c:pt>
                <c:pt idx="1">
                  <c:v>69</c:v>
                </c:pt>
                <c:pt idx="2">
                  <c:v>50</c:v>
                </c:pt>
                <c:pt idx="3">
                  <c:v>58</c:v>
                </c:pt>
                <c:pt idx="4">
                  <c:v>75</c:v>
                </c:pt>
                <c:pt idx="5">
                  <c:v>69</c:v>
                </c:pt>
                <c:pt idx="6">
                  <c:v>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8ա</c:v>
                </c:pt>
                <c:pt idx="1">
                  <c:v>8բ</c:v>
                </c:pt>
                <c:pt idx="2">
                  <c:v>8գ</c:v>
                </c:pt>
                <c:pt idx="3">
                  <c:v>8դ</c:v>
                </c:pt>
                <c:pt idx="4">
                  <c:v>9ա</c:v>
                </c:pt>
                <c:pt idx="5">
                  <c:v>9բ</c:v>
                </c:pt>
                <c:pt idx="6">
                  <c:v>9գ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8ա</c:v>
                </c:pt>
                <c:pt idx="1">
                  <c:v>8բ</c:v>
                </c:pt>
                <c:pt idx="2">
                  <c:v>8գ</c:v>
                </c:pt>
                <c:pt idx="3">
                  <c:v>8դ</c:v>
                </c:pt>
                <c:pt idx="4">
                  <c:v>9ա</c:v>
                </c:pt>
                <c:pt idx="5">
                  <c:v>9բ</c:v>
                </c:pt>
                <c:pt idx="6">
                  <c:v>9գ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668672"/>
        <c:axId val="48670208"/>
        <c:axId val="0"/>
      </c:bar3DChart>
      <c:catAx>
        <c:axId val="48668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8670208"/>
        <c:crosses val="autoZero"/>
        <c:auto val="1"/>
        <c:lblAlgn val="ctr"/>
        <c:lblOffset val="100"/>
        <c:noMultiLvlLbl val="0"/>
      </c:catAx>
      <c:valAx>
        <c:axId val="48670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668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8ա</c:v>
                </c:pt>
                <c:pt idx="1">
                  <c:v>8բ</c:v>
                </c:pt>
                <c:pt idx="2">
                  <c:v>8գ</c:v>
                </c:pt>
                <c:pt idx="3">
                  <c:v>8դ</c:v>
                </c:pt>
                <c:pt idx="4">
                  <c:v>9ա</c:v>
                </c:pt>
                <c:pt idx="5">
                  <c:v>9բ</c:v>
                </c:pt>
                <c:pt idx="6">
                  <c:v>9գ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81</c:v>
                </c:pt>
                <c:pt idx="1">
                  <c:v>70</c:v>
                </c:pt>
                <c:pt idx="2">
                  <c:v>65</c:v>
                </c:pt>
                <c:pt idx="3">
                  <c:v>67</c:v>
                </c:pt>
                <c:pt idx="4">
                  <c:v>75</c:v>
                </c:pt>
                <c:pt idx="5">
                  <c:v>84</c:v>
                </c:pt>
                <c:pt idx="6">
                  <c:v>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8ա</c:v>
                </c:pt>
                <c:pt idx="1">
                  <c:v>8բ</c:v>
                </c:pt>
                <c:pt idx="2">
                  <c:v>8գ</c:v>
                </c:pt>
                <c:pt idx="3">
                  <c:v>8դ</c:v>
                </c:pt>
                <c:pt idx="4">
                  <c:v>9ա</c:v>
                </c:pt>
                <c:pt idx="5">
                  <c:v>9բ</c:v>
                </c:pt>
                <c:pt idx="6">
                  <c:v>9գ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8ա</c:v>
                </c:pt>
                <c:pt idx="1">
                  <c:v>8բ</c:v>
                </c:pt>
                <c:pt idx="2">
                  <c:v>8գ</c:v>
                </c:pt>
                <c:pt idx="3">
                  <c:v>8դ</c:v>
                </c:pt>
                <c:pt idx="4">
                  <c:v>9ա</c:v>
                </c:pt>
                <c:pt idx="5">
                  <c:v>9բ</c:v>
                </c:pt>
                <c:pt idx="6">
                  <c:v>9գ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75168000"/>
        <c:axId val="75235328"/>
        <c:axId val="0"/>
      </c:bar3DChart>
      <c:catAx>
        <c:axId val="7516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235328"/>
        <c:crosses val="autoZero"/>
        <c:auto val="1"/>
        <c:lblAlgn val="ctr"/>
        <c:lblOffset val="100"/>
        <c:noMultiLvlLbl val="0"/>
      </c:catAx>
      <c:valAx>
        <c:axId val="75235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168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1"/>
            <c:bubble3D val="0"/>
            <c:explosion val="6"/>
          </c:dPt>
          <c:cat>
            <c:strRef>
              <c:f>Лист1!$A$2:$A$5</c:f>
              <c:strCache>
                <c:ptCount val="3"/>
                <c:pt idx="0">
                  <c:v>5ա</c:v>
                </c:pt>
                <c:pt idx="1">
                  <c:v>5բ</c:v>
                </c:pt>
                <c:pt idx="2">
                  <c:v>5գ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</c:v>
                </c:pt>
                <c:pt idx="1">
                  <c:v>74</c:v>
                </c:pt>
                <c:pt idx="2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6ա</c:v>
                </c:pt>
                <c:pt idx="1">
                  <c:v>6բ</c:v>
                </c:pt>
                <c:pt idx="2">
                  <c:v>6գ</c:v>
                </c:pt>
                <c:pt idx="3">
                  <c:v>6դ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81</c:v>
                </c:pt>
                <c:pt idx="1">
                  <c:v>58</c:v>
                </c:pt>
                <c:pt idx="2">
                  <c:v>66</c:v>
                </c:pt>
                <c:pt idx="3">
                  <c:v>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6ա</c:v>
                </c:pt>
                <c:pt idx="1">
                  <c:v>6բ</c:v>
                </c:pt>
                <c:pt idx="2">
                  <c:v>6գ</c:v>
                </c:pt>
                <c:pt idx="3">
                  <c:v>6դ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6ա</c:v>
                </c:pt>
                <c:pt idx="1">
                  <c:v>6բ</c:v>
                </c:pt>
                <c:pt idx="2">
                  <c:v>6գ</c:v>
                </c:pt>
                <c:pt idx="3">
                  <c:v>6դ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75417472"/>
        <c:axId val="75419008"/>
        <c:axId val="31679360"/>
      </c:bar3DChart>
      <c:catAx>
        <c:axId val="7541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419008"/>
        <c:crosses val="autoZero"/>
        <c:auto val="1"/>
        <c:lblAlgn val="ctr"/>
        <c:lblOffset val="100"/>
        <c:noMultiLvlLbl val="0"/>
      </c:catAx>
      <c:valAx>
        <c:axId val="75419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417472"/>
        <c:crosses val="autoZero"/>
        <c:crossBetween val="between"/>
      </c:valAx>
      <c:serAx>
        <c:axId val="31679360"/>
        <c:scaling>
          <c:orientation val="minMax"/>
        </c:scaling>
        <c:delete val="1"/>
        <c:axPos val="b"/>
        <c:majorTickMark val="out"/>
        <c:minorTickMark val="none"/>
        <c:tickLblPos val="nextTo"/>
        <c:crossAx val="75419008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0"/>
                <c:pt idx="0">
                  <c:v>7ա</c:v>
                </c:pt>
                <c:pt idx="1">
                  <c:v>7բ</c:v>
                </c:pt>
                <c:pt idx="2">
                  <c:v>7գ</c:v>
                </c:pt>
                <c:pt idx="3">
                  <c:v>8ա</c:v>
                </c:pt>
                <c:pt idx="4">
                  <c:v>8բ</c:v>
                </c:pt>
                <c:pt idx="5">
                  <c:v>8գ</c:v>
                </c:pt>
                <c:pt idx="6">
                  <c:v>8դ</c:v>
                </c:pt>
                <c:pt idx="7">
                  <c:v>9ա</c:v>
                </c:pt>
                <c:pt idx="8">
                  <c:v>9բ</c:v>
                </c:pt>
                <c:pt idx="9">
                  <c:v>9գ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46</c:v>
                </c:pt>
                <c:pt idx="1">
                  <c:v>48</c:v>
                </c:pt>
                <c:pt idx="2">
                  <c:v>61</c:v>
                </c:pt>
                <c:pt idx="3">
                  <c:v>77</c:v>
                </c:pt>
                <c:pt idx="4">
                  <c:v>63</c:v>
                </c:pt>
                <c:pt idx="5">
                  <c:v>60</c:v>
                </c:pt>
                <c:pt idx="6">
                  <c:v>64</c:v>
                </c:pt>
                <c:pt idx="7">
                  <c:v>85</c:v>
                </c:pt>
                <c:pt idx="8">
                  <c:v>65</c:v>
                </c:pt>
                <c:pt idx="9">
                  <c:v>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0"/>
                <c:pt idx="0">
                  <c:v>7ա</c:v>
                </c:pt>
                <c:pt idx="1">
                  <c:v>7բ</c:v>
                </c:pt>
                <c:pt idx="2">
                  <c:v>7գ</c:v>
                </c:pt>
                <c:pt idx="3">
                  <c:v>8ա</c:v>
                </c:pt>
                <c:pt idx="4">
                  <c:v>8բ</c:v>
                </c:pt>
                <c:pt idx="5">
                  <c:v>8գ</c:v>
                </c:pt>
                <c:pt idx="6">
                  <c:v>8դ</c:v>
                </c:pt>
                <c:pt idx="7">
                  <c:v>9ա</c:v>
                </c:pt>
                <c:pt idx="8">
                  <c:v>9բ</c:v>
                </c:pt>
                <c:pt idx="9">
                  <c:v>9գ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0"/>
                <c:pt idx="0">
                  <c:v>7ա</c:v>
                </c:pt>
                <c:pt idx="1">
                  <c:v>7բ</c:v>
                </c:pt>
                <c:pt idx="2">
                  <c:v>7գ</c:v>
                </c:pt>
                <c:pt idx="3">
                  <c:v>8ա</c:v>
                </c:pt>
                <c:pt idx="4">
                  <c:v>8բ</c:v>
                </c:pt>
                <c:pt idx="5">
                  <c:v>8գ</c:v>
                </c:pt>
                <c:pt idx="6">
                  <c:v>8դ</c:v>
                </c:pt>
                <c:pt idx="7">
                  <c:v>9ա</c:v>
                </c:pt>
                <c:pt idx="8">
                  <c:v>9բ</c:v>
                </c:pt>
                <c:pt idx="9">
                  <c:v>9գ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75325824"/>
        <c:axId val="75327360"/>
        <c:axId val="31689344"/>
      </c:bar3DChart>
      <c:catAx>
        <c:axId val="7532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327360"/>
        <c:crosses val="autoZero"/>
        <c:auto val="1"/>
        <c:lblAlgn val="ctr"/>
        <c:lblOffset val="100"/>
        <c:noMultiLvlLbl val="0"/>
      </c:catAx>
      <c:valAx>
        <c:axId val="75327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325824"/>
        <c:crosses val="autoZero"/>
        <c:crossBetween val="between"/>
      </c:valAx>
      <c:serAx>
        <c:axId val="31689344"/>
        <c:scaling>
          <c:orientation val="minMax"/>
        </c:scaling>
        <c:delete val="1"/>
        <c:axPos val="b"/>
        <c:majorTickMark val="out"/>
        <c:minorTickMark val="none"/>
        <c:tickLblPos val="nextTo"/>
        <c:crossAx val="7532736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5ա</c:v>
                </c:pt>
                <c:pt idx="1">
                  <c:v>5բ</c:v>
                </c:pt>
                <c:pt idx="2">
                  <c:v>5գ</c:v>
                </c:pt>
                <c:pt idx="3">
                  <c:v>6ա</c:v>
                </c:pt>
                <c:pt idx="4">
                  <c:v>6բ</c:v>
                </c:pt>
                <c:pt idx="5">
                  <c:v>6գ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89</c:v>
                </c:pt>
                <c:pt idx="1">
                  <c:v>95</c:v>
                </c:pt>
                <c:pt idx="2">
                  <c:v>100</c:v>
                </c:pt>
                <c:pt idx="3">
                  <c:v>96</c:v>
                </c:pt>
                <c:pt idx="4">
                  <c:v>60</c:v>
                </c:pt>
                <c:pt idx="5">
                  <c:v>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5ա</c:v>
                </c:pt>
                <c:pt idx="1">
                  <c:v>5բ</c:v>
                </c:pt>
                <c:pt idx="2">
                  <c:v>5գ</c:v>
                </c:pt>
                <c:pt idx="3">
                  <c:v>6ա</c:v>
                </c:pt>
                <c:pt idx="4">
                  <c:v>6բ</c:v>
                </c:pt>
                <c:pt idx="5">
                  <c:v>6գ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5ա</c:v>
                </c:pt>
                <c:pt idx="1">
                  <c:v>5բ</c:v>
                </c:pt>
                <c:pt idx="2">
                  <c:v>5գ</c:v>
                </c:pt>
                <c:pt idx="3">
                  <c:v>6ա</c:v>
                </c:pt>
                <c:pt idx="4">
                  <c:v>6բ</c:v>
                </c:pt>
                <c:pt idx="5">
                  <c:v>6գ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453568"/>
        <c:axId val="75455104"/>
        <c:axId val="0"/>
      </c:bar3DChart>
      <c:catAx>
        <c:axId val="75453568"/>
        <c:scaling>
          <c:orientation val="minMax"/>
        </c:scaling>
        <c:delete val="0"/>
        <c:axPos val="b"/>
        <c:majorTickMark val="out"/>
        <c:minorTickMark val="none"/>
        <c:tickLblPos val="nextTo"/>
        <c:crossAx val="75455104"/>
        <c:crosses val="autoZero"/>
        <c:auto val="1"/>
        <c:lblAlgn val="ctr"/>
        <c:lblOffset val="100"/>
        <c:noMultiLvlLbl val="0"/>
      </c:catAx>
      <c:valAx>
        <c:axId val="75455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453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0.09729</cdr:y>
    </cdr:from>
    <cdr:to>
      <cdr:x>0.19444</cdr:x>
      <cdr:y>0.21881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14400" y="427037"/>
          <a:ext cx="6858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73%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0.23148</cdr:x>
      <cdr:y>0.34033</cdr:y>
    </cdr:from>
    <cdr:to>
      <cdr:x>0.31481</cdr:x>
      <cdr:y>0.46184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05000" y="1493837"/>
          <a:ext cx="6858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33%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0.33333</cdr:x>
      <cdr:y>0.13201</cdr:y>
    </cdr:from>
    <cdr:to>
      <cdr:x>0.43519</cdr:x>
      <cdr:y>0.21881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43200" y="579437"/>
          <a:ext cx="8382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69%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0.44444</cdr:x>
      <cdr:y>0.27089</cdr:y>
    </cdr:from>
    <cdr:to>
      <cdr:x>0.53704</cdr:x>
      <cdr:y>0.40976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57600" y="1189037"/>
          <a:ext cx="762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46%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0.55556</cdr:x>
      <cdr:y>0.06257</cdr:y>
    </cdr:from>
    <cdr:to>
      <cdr:x>0.64815</cdr:x>
      <cdr:y>0.16673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572000" y="274637"/>
          <a:ext cx="762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79%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0.72222</cdr:x>
      <cdr:y>0.3924</cdr:y>
    </cdr:from>
    <cdr:to>
      <cdr:x>0.75926</cdr:x>
      <cdr:y>0.44448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943600" y="1722437"/>
          <a:ext cx="304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0.69444</cdr:x>
      <cdr:y>0.32297</cdr:y>
    </cdr:from>
    <cdr:to>
      <cdr:x>0.77778</cdr:x>
      <cdr:y>0.44448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715000" y="1417637"/>
          <a:ext cx="6858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45%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0.82407</cdr:x>
      <cdr:y>0.09729</cdr:y>
    </cdr:from>
    <cdr:to>
      <cdr:x>0.92593</cdr:x>
      <cdr:y>0.21881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781800" y="427037"/>
          <a:ext cx="8382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77%</a:t>
          </a:r>
          <a:endParaRPr lang="ru-RU" sz="20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0.10185</cdr:x>
      <cdr:y>0.30561</cdr:y>
    </cdr:from>
    <cdr:to>
      <cdr:x>0.19444</cdr:x>
      <cdr:y>0.49656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8200" y="1341437"/>
          <a:ext cx="7620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76%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0.23148</cdr:x>
      <cdr:y>0.4792</cdr:y>
    </cdr:from>
    <cdr:to>
      <cdr:x>0.37037</cdr:x>
      <cdr:y>0.61808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05000" y="2103437"/>
          <a:ext cx="1143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3200" dirty="0" smtClean="0"/>
            <a:t>72%</a:t>
          </a:r>
          <a:endParaRPr lang="ru-RU" sz="3200" dirty="0"/>
        </a:p>
      </cdr:txBody>
    </cdr:sp>
  </cdr:relSizeAnchor>
  <cdr:relSizeAnchor xmlns:cdr="http://schemas.openxmlformats.org/drawingml/2006/chartDrawing">
    <cdr:from>
      <cdr:x>0.2963</cdr:x>
      <cdr:y>0.11465</cdr:y>
    </cdr:from>
    <cdr:to>
      <cdr:x>0.41667</cdr:x>
      <cdr:y>0.28825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38400" y="503237"/>
          <a:ext cx="9906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3200" dirty="0" smtClean="0"/>
            <a:t>79%</a:t>
          </a:r>
          <a:endParaRPr lang="ru-RU" sz="3200" dirty="0"/>
        </a:p>
      </cdr:txBody>
    </cdr:sp>
  </cdr:relSizeAnchor>
  <cdr:relSizeAnchor xmlns:cdr="http://schemas.openxmlformats.org/drawingml/2006/chartDrawing">
    <cdr:from>
      <cdr:x>0.42593</cdr:x>
      <cdr:y>0.09729</cdr:y>
    </cdr:from>
    <cdr:to>
      <cdr:x>0.5463</cdr:x>
      <cdr:y>0.21881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505200" y="427037"/>
          <a:ext cx="990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dirty="0" smtClean="0"/>
            <a:t>80%</a:t>
          </a:r>
          <a:endParaRPr lang="ru-RU" sz="2800" dirty="0"/>
        </a:p>
      </cdr:txBody>
    </cdr:sp>
  </cdr:relSizeAnchor>
  <cdr:relSizeAnchor xmlns:cdr="http://schemas.openxmlformats.org/drawingml/2006/chartDrawing">
    <cdr:from>
      <cdr:x>0.5463</cdr:x>
      <cdr:y>0.02785</cdr:y>
    </cdr:from>
    <cdr:to>
      <cdr:x>0.64815</cdr:x>
      <cdr:y>0.14937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495800" y="122237"/>
          <a:ext cx="8382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84%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0.63889</cdr:x>
      <cdr:y>0</cdr:y>
    </cdr:from>
    <cdr:to>
      <cdr:x>0.75</cdr:x>
      <cdr:y>0.13201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257800" y="0"/>
          <a:ext cx="914400" cy="579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dirty="0" smtClean="0"/>
            <a:t>82%</a:t>
          </a:r>
          <a:endParaRPr lang="ru-RU" sz="2800" dirty="0"/>
        </a:p>
      </cdr:txBody>
    </cdr:sp>
  </cdr:relSizeAnchor>
  <cdr:relSizeAnchor xmlns:cdr="http://schemas.openxmlformats.org/drawingml/2006/chartDrawing">
    <cdr:from>
      <cdr:x>0.75</cdr:x>
      <cdr:y>0.07993</cdr:y>
    </cdr:from>
    <cdr:to>
      <cdr:x>0.87037</cdr:x>
      <cdr:y>0.18409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172200" y="350837"/>
          <a:ext cx="9906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dirty="0" smtClean="0"/>
            <a:t>80%</a:t>
          </a:r>
          <a:endParaRPr lang="ru-RU" sz="2800" dirty="0"/>
        </a:p>
      </cdr:txBody>
    </cdr:sp>
  </cdr:relSizeAnchor>
  <cdr:relSizeAnchor xmlns:cdr="http://schemas.openxmlformats.org/drawingml/2006/chartDrawing">
    <cdr:from>
      <cdr:x>0.87037</cdr:x>
      <cdr:y>0.21881</cdr:y>
    </cdr:from>
    <cdr:to>
      <cdr:x>0.98148</cdr:x>
      <cdr:y>0.35769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162800" y="960437"/>
          <a:ext cx="9144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dirty="0" smtClean="0"/>
            <a:t>58%</a:t>
          </a:r>
          <a:endParaRPr lang="ru-RU" sz="28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0.13889</cdr:x>
      <cdr:y>0.18409</cdr:y>
    </cdr:from>
    <cdr:to>
      <cdr:x>0.26852</cdr:x>
      <cdr:y>0.30561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43000" y="808037"/>
          <a:ext cx="10668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dirty="0" smtClean="0"/>
            <a:t>90%</a:t>
          </a:r>
          <a:endParaRPr lang="ru-RU" sz="2800" dirty="0"/>
        </a:p>
      </cdr:txBody>
    </cdr:sp>
  </cdr:relSizeAnchor>
  <cdr:relSizeAnchor xmlns:cdr="http://schemas.openxmlformats.org/drawingml/2006/chartDrawing">
    <cdr:from>
      <cdr:x>0.34259</cdr:x>
      <cdr:y>0.4792</cdr:y>
    </cdr:from>
    <cdr:to>
      <cdr:x>0.4537</cdr:x>
      <cdr:y>0.60072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19400" y="2103437"/>
          <a:ext cx="9144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dirty="0" smtClean="0"/>
            <a:t>84%</a:t>
          </a:r>
          <a:endParaRPr lang="ru-RU" sz="2800" dirty="0"/>
        </a:p>
      </cdr:txBody>
    </cdr:sp>
  </cdr:relSizeAnchor>
  <cdr:relSizeAnchor xmlns:cdr="http://schemas.openxmlformats.org/drawingml/2006/chartDrawing">
    <cdr:from>
      <cdr:x>0.55556</cdr:x>
      <cdr:y>0.04521</cdr:y>
    </cdr:from>
    <cdr:to>
      <cdr:x>0.7037</cdr:x>
      <cdr:y>0.20145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72000" y="198437"/>
          <a:ext cx="12192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dirty="0" smtClean="0"/>
            <a:t>95%</a:t>
          </a:r>
          <a:endParaRPr lang="ru-RU" sz="28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0.13889</cdr:x>
      <cdr:y>0</cdr:y>
    </cdr:from>
    <cdr:to>
      <cdr:x>0.25</cdr:x>
      <cdr:y>0.13888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43000" y="-30163"/>
          <a:ext cx="9144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2400" dirty="0"/>
        </a:p>
      </cdr:txBody>
    </cdr:sp>
  </cdr:relSizeAnchor>
  <cdr:relSizeAnchor xmlns:cdr="http://schemas.openxmlformats.org/drawingml/2006/chartDrawing">
    <cdr:from>
      <cdr:x>0.31481</cdr:x>
      <cdr:y>0.42712</cdr:y>
    </cdr:from>
    <cdr:to>
      <cdr:x>0.43519</cdr:x>
      <cdr:y>0.566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90800" y="1874837"/>
          <a:ext cx="9906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800" dirty="0" smtClean="0"/>
            <a:t>64</a:t>
          </a:r>
          <a:r>
            <a:rPr lang="en-US" sz="2800" dirty="0" smtClean="0"/>
            <a:t>%</a:t>
          </a:r>
          <a:endParaRPr lang="en-US" sz="2800" dirty="0"/>
        </a:p>
      </cdr:txBody>
    </cdr:sp>
  </cdr:relSizeAnchor>
  <cdr:relSizeAnchor xmlns:cdr="http://schemas.openxmlformats.org/drawingml/2006/chartDrawing">
    <cdr:from>
      <cdr:x>0.55556</cdr:x>
      <cdr:y>0.35769</cdr:y>
    </cdr:from>
    <cdr:to>
      <cdr:x>0.67593</cdr:x>
      <cdr:y>0.46184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72000" y="1570037"/>
          <a:ext cx="9906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28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0.14815</cdr:x>
      <cdr:y>0.06257</cdr:y>
    </cdr:from>
    <cdr:to>
      <cdr:x>0.24074</cdr:x>
      <cdr:y>0.14937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9200" y="274637"/>
          <a:ext cx="762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dirty="0"/>
        </a:p>
      </cdr:txBody>
    </cdr:sp>
  </cdr:relSizeAnchor>
  <cdr:relSizeAnchor xmlns:cdr="http://schemas.openxmlformats.org/drawingml/2006/chartDrawing">
    <cdr:from>
      <cdr:x>0.32407</cdr:x>
      <cdr:y>0.51392</cdr:y>
    </cdr:from>
    <cdr:to>
      <cdr:x>0.41667</cdr:x>
      <cdr:y>0.61808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67000" y="2255837"/>
          <a:ext cx="762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60%</a:t>
          </a:r>
          <a:endParaRPr lang="ru-RU" sz="20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0.02785</cdr:y>
    </cdr:from>
    <cdr:to>
      <cdr:x>0.22222</cdr:x>
      <cdr:y>0.14937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14400" y="122238"/>
          <a:ext cx="914382" cy="533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2400" dirty="0"/>
        </a:p>
      </cdr:txBody>
    </cdr:sp>
  </cdr:relSizeAnchor>
  <cdr:relSizeAnchor xmlns:cdr="http://schemas.openxmlformats.org/drawingml/2006/chartDrawing">
    <cdr:from>
      <cdr:x>0.30556</cdr:x>
      <cdr:y>0</cdr:y>
    </cdr:from>
    <cdr:to>
      <cdr:x>0.44444</cdr:x>
      <cdr:y>0.10416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4600" y="0"/>
          <a:ext cx="1143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3600" dirty="0"/>
        </a:p>
      </cdr:txBody>
    </cdr:sp>
  </cdr:relSizeAnchor>
  <cdr:relSizeAnchor xmlns:cdr="http://schemas.openxmlformats.org/drawingml/2006/chartDrawing">
    <cdr:from>
      <cdr:x>0.30556</cdr:x>
      <cdr:y>0.4792</cdr:y>
    </cdr:from>
    <cdr:to>
      <cdr:x>0.44444</cdr:x>
      <cdr:y>0.54864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14601" y="2103437"/>
          <a:ext cx="1143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3200" dirty="0" smtClean="0"/>
            <a:t>6</a:t>
          </a:r>
          <a:r>
            <a:rPr lang="ru-RU" sz="3200" dirty="0" smtClean="0"/>
            <a:t>4</a:t>
          </a:r>
          <a:r>
            <a:rPr lang="en-US" sz="3200" dirty="0" smtClean="0"/>
            <a:t>%</a:t>
          </a:r>
          <a:endParaRPr lang="en-US" sz="32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0.14815</cdr:x>
      <cdr:y>0.40976</cdr:y>
    </cdr:from>
    <cdr:to>
      <cdr:x>0.2963</cdr:x>
      <cdr:y>0.4792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9200" y="1798637"/>
          <a:ext cx="1219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2400" dirty="0"/>
        </a:p>
      </cdr:txBody>
    </cdr:sp>
  </cdr:relSizeAnchor>
  <cdr:relSizeAnchor xmlns:cdr="http://schemas.openxmlformats.org/drawingml/2006/chartDrawing">
    <cdr:from>
      <cdr:x>0.33333</cdr:x>
      <cdr:y>0.02785</cdr:y>
    </cdr:from>
    <cdr:to>
      <cdr:x>0.43519</cdr:x>
      <cdr:y>0.09729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43200" y="122237"/>
          <a:ext cx="838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84%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0.53704</cdr:x>
      <cdr:y>0.09729</cdr:y>
    </cdr:from>
    <cdr:to>
      <cdr:x>0.66667</cdr:x>
      <cdr:y>0.16673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19600" y="427037"/>
          <a:ext cx="1066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2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0.11111</cdr:x>
      <cdr:y>0.18409</cdr:y>
    </cdr:from>
    <cdr:to>
      <cdr:x>0.2037</cdr:x>
      <cdr:y>0.28825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14400" y="808037"/>
          <a:ext cx="762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68%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0.22222</cdr:x>
      <cdr:y>0.27089</cdr:y>
    </cdr:from>
    <cdr:to>
      <cdr:x>0.31481</cdr:x>
      <cdr:y>0.3924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28800" y="1189037"/>
          <a:ext cx="762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52%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0.35185</cdr:x>
      <cdr:y>0.30561</cdr:y>
    </cdr:from>
    <cdr:to>
      <cdr:x>0.44444</cdr:x>
      <cdr:y>0.42712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95600" y="1341437"/>
          <a:ext cx="762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45%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0.46296</cdr:x>
      <cdr:y>0.25353</cdr:y>
    </cdr:from>
    <cdr:to>
      <cdr:x>0.5463</cdr:x>
      <cdr:y>0.34033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10000" y="1112837"/>
          <a:ext cx="685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54%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0.57407</cdr:x>
      <cdr:y>0.27089</cdr:y>
    </cdr:from>
    <cdr:to>
      <cdr:x>0.65741</cdr:x>
      <cdr:y>0.37505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724400" y="1189037"/>
          <a:ext cx="685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55%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0.68519</cdr:x>
      <cdr:y>0.11465</cdr:y>
    </cdr:from>
    <cdr:to>
      <cdr:x>0.78704</cdr:x>
      <cdr:y>0.23617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638800" y="503237"/>
          <a:ext cx="8382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79%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0.80556</cdr:x>
      <cdr:y>0.23617</cdr:y>
    </cdr:from>
    <cdr:to>
      <cdr:x>0.90741</cdr:x>
      <cdr:y>0.34033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629400" y="1036637"/>
          <a:ext cx="838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68%</a:t>
          </a:r>
          <a:endParaRPr lang="ru-RU" sz="2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0.12963</cdr:x>
      <cdr:y>0.16673</cdr:y>
    </cdr:from>
    <cdr:to>
      <cdr:x>0.22222</cdr:x>
      <cdr:y>0.27089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66800" y="731837"/>
          <a:ext cx="762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77%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0.22222</cdr:x>
      <cdr:y>0.54864</cdr:y>
    </cdr:from>
    <cdr:to>
      <cdr:x>0.32407</cdr:x>
      <cdr:y>0.63544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28800" y="2408237"/>
          <a:ext cx="8382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37%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0.33333</cdr:x>
      <cdr:y>0.14937</cdr:y>
    </cdr:from>
    <cdr:to>
      <cdr:x>0.42593</cdr:x>
      <cdr:y>0.28825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43200" y="655637"/>
          <a:ext cx="762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72%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0.47222</cdr:x>
      <cdr:y>0.3924</cdr:y>
    </cdr:from>
    <cdr:to>
      <cdr:x>0.5463</cdr:x>
      <cdr:y>0.49656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86200" y="1722437"/>
          <a:ext cx="6096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46%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0.59259</cdr:x>
      <cdr:y>0.18409</cdr:y>
    </cdr:from>
    <cdr:to>
      <cdr:x>0.71296</cdr:x>
      <cdr:y>0.27089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876800" y="808037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63%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0.72222</cdr:x>
      <cdr:y>0.35769</cdr:y>
    </cdr:from>
    <cdr:to>
      <cdr:x>0.80556</cdr:x>
      <cdr:y>0.46184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943600" y="1570037"/>
          <a:ext cx="685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45%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0.76852</cdr:x>
      <cdr:y>0.09729</cdr:y>
    </cdr:from>
    <cdr:to>
      <cdr:x>0.88889</cdr:x>
      <cdr:y>0.18409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324600" y="427037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87%</a:t>
          </a:r>
          <a:endParaRPr lang="ru-RU" sz="20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0.10185</cdr:x>
      <cdr:y>0.06257</cdr:y>
    </cdr:from>
    <cdr:to>
      <cdr:x>0.23148</cdr:x>
      <cdr:y>0.16673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8200" y="274637"/>
          <a:ext cx="1066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77%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0.23148</cdr:x>
      <cdr:y>0.14937</cdr:y>
    </cdr:from>
    <cdr:to>
      <cdr:x>0.33333</cdr:x>
      <cdr:y>0.25353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05000" y="655637"/>
          <a:ext cx="838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69%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0.34259</cdr:x>
      <cdr:y>0.30561</cdr:y>
    </cdr:from>
    <cdr:to>
      <cdr:x>0.43519</cdr:x>
      <cdr:y>0.42712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19400" y="1341437"/>
          <a:ext cx="762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50%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0.48148</cdr:x>
      <cdr:y>0.28825</cdr:y>
    </cdr:from>
    <cdr:to>
      <cdr:x>0.57407</cdr:x>
      <cdr:y>0.40976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962400" y="1265237"/>
          <a:ext cx="762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58%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0.58333</cdr:x>
      <cdr:y>0.14937</cdr:y>
    </cdr:from>
    <cdr:to>
      <cdr:x>0.66667</cdr:x>
      <cdr:y>0.25353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800600" y="655637"/>
          <a:ext cx="685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75%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0.72222</cdr:x>
      <cdr:y>0.13201</cdr:y>
    </cdr:from>
    <cdr:to>
      <cdr:x>0.80556</cdr:x>
      <cdr:y>0.25353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943600" y="579437"/>
          <a:ext cx="6858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69%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0.82407</cdr:x>
      <cdr:y>0.23617</cdr:y>
    </cdr:from>
    <cdr:to>
      <cdr:x>0.93519</cdr:x>
      <cdr:y>0.34033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781800" y="1036637"/>
          <a:ext cx="914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64%</a:t>
          </a:r>
          <a:endParaRPr lang="ru-RU" sz="20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0.12037</cdr:x>
      <cdr:y>0.13201</cdr:y>
    </cdr:from>
    <cdr:to>
      <cdr:x>0.21296</cdr:x>
      <cdr:y>0.23617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0600" y="579437"/>
          <a:ext cx="762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81%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0.21296</cdr:x>
      <cdr:y>0.13201</cdr:y>
    </cdr:from>
    <cdr:to>
      <cdr:x>0.30556</cdr:x>
      <cdr:y>0.27089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52600" y="579437"/>
          <a:ext cx="762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70%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0.32407</cdr:x>
      <cdr:y>0.23617</cdr:y>
    </cdr:from>
    <cdr:to>
      <cdr:x>0.40741</cdr:x>
      <cdr:y>0.32297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67000" y="1036637"/>
          <a:ext cx="685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65%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0.42593</cdr:x>
      <cdr:y>0.16673</cdr:y>
    </cdr:from>
    <cdr:to>
      <cdr:x>0.52778</cdr:x>
      <cdr:y>0.28825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505200" y="731837"/>
          <a:ext cx="8382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67%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0.52778</cdr:x>
      <cdr:y>0.14937</cdr:y>
    </cdr:from>
    <cdr:to>
      <cdr:x>0.61111</cdr:x>
      <cdr:y>0.25353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43400" y="655637"/>
          <a:ext cx="685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75%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0.64815</cdr:x>
      <cdr:y>0.07993</cdr:y>
    </cdr:from>
    <cdr:to>
      <cdr:x>0.73148</cdr:x>
      <cdr:y>0.14937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334000" y="350837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84%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0.75926</cdr:x>
      <cdr:y>0.06257</cdr:y>
    </cdr:from>
    <cdr:to>
      <cdr:x>0.83333</cdr:x>
      <cdr:y>0.16673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248400" y="274637"/>
          <a:ext cx="6096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91%</a:t>
          </a:r>
          <a:endParaRPr lang="ru-RU" sz="20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0.50926</cdr:x>
      <cdr:y>0.28825</cdr:y>
    </cdr:from>
    <cdr:to>
      <cdr:x>0.60185</cdr:x>
      <cdr:y>0.42712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91000" y="1265237"/>
          <a:ext cx="762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 </a:t>
          </a:r>
        </a:p>
        <a:p xmlns:a="http://schemas.openxmlformats.org/drawingml/2006/main">
          <a:r>
            <a:rPr lang="ru-RU" sz="2000" dirty="0" smtClean="0"/>
            <a:t>62%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0.49074</cdr:x>
      <cdr:y>0.75696</cdr:y>
    </cdr:from>
    <cdr:to>
      <cdr:x>0.57407</cdr:x>
      <cdr:y>0.8264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38600" y="3322637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r>
            <a:rPr lang="ru-RU" dirty="0" smtClean="0"/>
            <a:t>74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0.2963</cdr:x>
      <cdr:y>0.34033</cdr:y>
    </cdr:from>
    <cdr:to>
      <cdr:x>0.38889</cdr:x>
      <cdr:y>0.49656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38400" y="1493837"/>
          <a:ext cx="7620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r>
            <a:rPr lang="ru-RU" sz="2000" dirty="0" smtClean="0"/>
            <a:t>92%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0.47222</cdr:x>
      <cdr:y>0.68752</cdr:y>
    </cdr:from>
    <cdr:to>
      <cdr:x>0.56481</cdr:x>
      <cdr:y>0.79168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86200" y="3017837"/>
          <a:ext cx="762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74%</a:t>
          </a:r>
          <a:endParaRPr lang="ru-RU" sz="20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0.19444</cdr:x>
      <cdr:y>0.18409</cdr:y>
    </cdr:from>
    <cdr:to>
      <cdr:x>0.2963</cdr:x>
      <cdr:y>0.27089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00200" y="808037"/>
          <a:ext cx="8382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81%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0.35185</cdr:x>
      <cdr:y>0.30561</cdr:y>
    </cdr:from>
    <cdr:to>
      <cdr:x>0.4537</cdr:x>
      <cdr:y>0.40976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95600" y="1341437"/>
          <a:ext cx="838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dirty="0" smtClean="0"/>
            <a:t>58%</a:t>
          </a:r>
          <a:endParaRPr lang="ru-RU" sz="2800" dirty="0"/>
        </a:p>
      </cdr:txBody>
    </cdr:sp>
  </cdr:relSizeAnchor>
  <cdr:relSizeAnchor xmlns:cdr="http://schemas.openxmlformats.org/drawingml/2006/chartDrawing">
    <cdr:from>
      <cdr:x>0.55556</cdr:x>
      <cdr:y>0.27089</cdr:y>
    </cdr:from>
    <cdr:to>
      <cdr:x>0.67593</cdr:x>
      <cdr:y>0.3924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72000" y="1189037"/>
          <a:ext cx="990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dirty="0" smtClean="0"/>
            <a:t>66%</a:t>
          </a:r>
          <a:endParaRPr lang="ru-RU" sz="2800" dirty="0"/>
        </a:p>
      </cdr:txBody>
    </cdr:sp>
  </cdr:relSizeAnchor>
  <cdr:relSizeAnchor xmlns:cdr="http://schemas.openxmlformats.org/drawingml/2006/chartDrawing">
    <cdr:from>
      <cdr:x>0.74074</cdr:x>
      <cdr:y>0.42712</cdr:y>
    </cdr:from>
    <cdr:to>
      <cdr:x>0.85185</cdr:x>
      <cdr:y>0.53128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096000" y="1874837"/>
          <a:ext cx="914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dirty="0" smtClean="0"/>
            <a:t>54%</a:t>
          </a:r>
          <a:endParaRPr lang="ru-RU" sz="28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0.09259</cdr:x>
      <cdr:y>0.32297</cdr:y>
    </cdr:from>
    <cdr:to>
      <cdr:x>0.17593</cdr:x>
      <cdr:y>0.40976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0" y="1417637"/>
          <a:ext cx="685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46%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0.17593</cdr:x>
      <cdr:y>0.32297</cdr:y>
    </cdr:from>
    <cdr:to>
      <cdr:x>0.27778</cdr:x>
      <cdr:y>0.42712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7800" y="1417637"/>
          <a:ext cx="838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48%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0.25</cdr:x>
      <cdr:y>0.30561</cdr:y>
    </cdr:from>
    <cdr:to>
      <cdr:x>0.34259</cdr:x>
      <cdr:y>0.3924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57400" y="1341437"/>
          <a:ext cx="762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61%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0.31481</cdr:x>
      <cdr:y>0.20145</cdr:y>
    </cdr:from>
    <cdr:to>
      <cdr:x>0.41667</cdr:x>
      <cdr:y>0.32297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90800" y="884237"/>
          <a:ext cx="8382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77%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0.37963</cdr:x>
      <cdr:y>0.30561</cdr:y>
    </cdr:from>
    <cdr:to>
      <cdr:x>0.47222</cdr:x>
      <cdr:y>0.3924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124200" y="1341437"/>
          <a:ext cx="762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63%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0.46296</cdr:x>
      <cdr:y>0.34033</cdr:y>
    </cdr:from>
    <cdr:to>
      <cdr:x>0.55556</cdr:x>
      <cdr:y>0.42712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810000" y="1493837"/>
          <a:ext cx="762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60%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0.52778</cdr:x>
      <cdr:y>0.32297</cdr:y>
    </cdr:from>
    <cdr:to>
      <cdr:x>0.62037</cdr:x>
      <cdr:y>0.40976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343400" y="1417637"/>
          <a:ext cx="762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64%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0.61111</cdr:x>
      <cdr:y>0.21881</cdr:y>
    </cdr:from>
    <cdr:to>
      <cdr:x>0.68519</cdr:x>
      <cdr:y>0.30561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029200" y="960437"/>
          <a:ext cx="609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85%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0.69444</cdr:x>
      <cdr:y>0.34033</cdr:y>
    </cdr:from>
    <cdr:to>
      <cdr:x>0.78704</cdr:x>
      <cdr:y>0.42712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715000" y="1493837"/>
          <a:ext cx="762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65%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0.77778</cdr:x>
      <cdr:y>0.35769</cdr:y>
    </cdr:from>
    <cdr:to>
      <cdr:x>0.87963</cdr:x>
      <cdr:y>0.42712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400800" y="1570037"/>
          <a:ext cx="838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68%</a:t>
          </a:r>
          <a:endParaRPr lang="ru-RU" sz="20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0.10185</cdr:x>
      <cdr:y>0.46184</cdr:y>
    </cdr:from>
    <cdr:to>
      <cdr:x>0.21296</cdr:x>
      <cdr:y>0.54864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8200" y="2027237"/>
          <a:ext cx="914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89</a:t>
          </a:r>
          <a:r>
            <a:rPr lang="en-US" sz="2400" dirty="0" smtClean="0"/>
            <a:t>%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0.37963</cdr:x>
      <cdr:y>0</cdr:y>
    </cdr:from>
    <cdr:to>
      <cdr:x>0.50926</cdr:x>
      <cdr:y>0.23617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24201" y="0"/>
          <a:ext cx="1066800" cy="10366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100</a:t>
          </a:r>
          <a:r>
            <a:rPr lang="en-US" sz="2400" dirty="0" smtClean="0"/>
            <a:t>%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0.27778</cdr:x>
      <cdr:y>0.01049</cdr:y>
    </cdr:from>
    <cdr:to>
      <cdr:x>0.48148</cdr:x>
      <cdr:y>0.07993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86018" y="46046"/>
          <a:ext cx="1676382" cy="304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800" dirty="0" smtClean="0"/>
            <a:t>95</a:t>
          </a:r>
          <a:r>
            <a:rPr lang="en-US" sz="2800" dirty="0" smtClean="0"/>
            <a:t>%</a:t>
          </a:r>
          <a:endParaRPr lang="en-US" sz="2800" dirty="0"/>
        </a:p>
      </cdr:txBody>
    </cdr:sp>
  </cdr:relSizeAnchor>
  <cdr:relSizeAnchor xmlns:cdr="http://schemas.openxmlformats.org/drawingml/2006/chartDrawing">
    <cdr:from>
      <cdr:x>0.53704</cdr:x>
      <cdr:y>0.01049</cdr:y>
    </cdr:from>
    <cdr:to>
      <cdr:x>0.67593</cdr:x>
      <cdr:y>0.11465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19600" y="46037"/>
          <a:ext cx="1143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96%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0.66667</cdr:x>
      <cdr:y>0.28825</cdr:y>
    </cdr:from>
    <cdr:to>
      <cdr:x>0.76852</cdr:x>
      <cdr:y>0.37505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486400" y="1265237"/>
          <a:ext cx="8382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60%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0.82407</cdr:x>
      <cdr:y>0.07993</cdr:y>
    </cdr:from>
    <cdr:to>
      <cdr:x>0.91667</cdr:x>
      <cdr:y>0.18409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781800" y="350837"/>
          <a:ext cx="762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83%</a:t>
          </a:r>
          <a:endParaRPr lang="ru-RU" sz="2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7851648" cy="3352800"/>
          </a:xfrm>
        </p:spPr>
        <p:txBody>
          <a:bodyPr>
            <a:normAutofit fontScale="90000"/>
          </a:bodyPr>
          <a:lstStyle/>
          <a:p>
            <a:pPr algn="ctr"/>
            <a:r>
              <a:rPr lang="hy-AM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Հաշվետվություն </a:t>
            </a:r>
            <a:br>
              <a:rPr lang="hy-AM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1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պատմություն</a:t>
            </a:r>
            <a:r>
              <a:rPr lang="en-US" sz="31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/</a:t>
            </a:r>
            <a:r>
              <a:rPr lang="en-US" sz="31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աշխարհագրություն</a:t>
            </a:r>
            <a:r>
              <a:rPr lang="en-US" sz="31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1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1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2018-2019</a:t>
            </a:r>
            <a:r>
              <a:rPr lang="en-US" sz="3100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ուս</a:t>
            </a:r>
            <a:r>
              <a:rPr lang="en-US" sz="31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100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տար</a:t>
            </a:r>
            <a:r>
              <a:rPr lang="ru-RU" sz="31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ի</a:t>
            </a:r>
            <a:br>
              <a:rPr lang="ru-RU" sz="31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4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ՍԵՐԸ ԴԵՊԻ ՀԱՅՐԵՆԻՔ ՔԱՂԱՔԱԿԻՐԹ ՄԱՐԴՈՒ ԱՌԱՋԻՆ ԱՐԺԱՆԻՔՆ Է</a:t>
            </a:r>
            <a:endParaRPr lang="en-US" sz="4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Հայ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եկեղեցու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պատմություն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Որակ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812032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y-AM" dirty="0"/>
              <a:t>Հայ եկեղեցու պատմություն</a:t>
            </a:r>
            <a:br>
              <a:rPr lang="hy-AM" dirty="0"/>
            </a:br>
            <a:r>
              <a:rPr lang="hy-AM" dirty="0"/>
              <a:t>Որակ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89623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0412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y-AM" dirty="0"/>
              <a:t>Հայ եկեղեցու պատմություն</a:t>
            </a:r>
            <a:br>
              <a:rPr lang="hy-AM" dirty="0"/>
            </a:br>
            <a:r>
              <a:rPr lang="hy-AM" dirty="0"/>
              <a:t>Որակ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801048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9213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533400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Համաշխարհային</a:t>
            </a:r>
            <a:r>
              <a:rPr lang="en-US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</a:t>
            </a:r>
            <a:r>
              <a:rPr lang="en-US" sz="2800" b="1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պատմություն</a:t>
            </a:r>
            <a:endParaRPr lang="en-US" sz="2800" b="1" i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800" b="1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Որակ</a:t>
            </a:r>
            <a:endParaRPr lang="en-US" sz="28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65115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Հայոց</a:t>
            </a:r>
            <a:r>
              <a:rPr lang="ru-RU" dirty="0" smtClean="0"/>
              <a:t> </a:t>
            </a:r>
            <a:r>
              <a:rPr lang="ru-RU" dirty="0" err="1" smtClean="0"/>
              <a:t>պատմություն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Որակ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294661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6724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533400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Աշխարհագրություն</a:t>
            </a:r>
            <a:endParaRPr lang="en-US" sz="2800" b="1" i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800" b="1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Որակ</a:t>
            </a:r>
            <a:endParaRPr lang="en-US" sz="28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27618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ՀԵՊ</a:t>
            </a:r>
            <a:br>
              <a:rPr lang="en-US" dirty="0" smtClean="0"/>
            </a:br>
            <a:r>
              <a:rPr lang="en-US" dirty="0" err="1" smtClean="0"/>
              <a:t>Որակ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54388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y-AM" dirty="0" smtClean="0"/>
              <a:t>Հայոց</a:t>
            </a:r>
            <a:r>
              <a:rPr lang="ru-RU" dirty="0" smtClean="0"/>
              <a:t> </a:t>
            </a:r>
            <a:r>
              <a:rPr lang="ru-RU" dirty="0" err="1" smtClean="0"/>
              <a:t>պատմություն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Որակ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28293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1911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y-AM" dirty="0" smtClean="0"/>
              <a:t>Հայոց</a:t>
            </a:r>
            <a:r>
              <a:rPr lang="ru-RU" dirty="0" smtClean="0"/>
              <a:t> </a:t>
            </a:r>
            <a:r>
              <a:rPr lang="ru-RU" dirty="0" err="1" smtClean="0"/>
              <a:t>պատմություն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Որակ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838629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3585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err="1" smtClean="0"/>
              <a:t>Համաշխարհային</a:t>
            </a:r>
            <a:r>
              <a:rPr lang="ru-RU" sz="4000" dirty="0" smtClean="0"/>
              <a:t> </a:t>
            </a:r>
            <a:r>
              <a:rPr lang="ru-RU" sz="4000" dirty="0" err="1" smtClean="0"/>
              <a:t>պատմություն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err="1" smtClean="0"/>
              <a:t>Որակ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237557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7589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err="1" smtClean="0"/>
              <a:t>Համաշխարհային</a:t>
            </a:r>
            <a:r>
              <a:rPr lang="ru-RU" sz="3600" dirty="0" smtClean="0"/>
              <a:t> </a:t>
            </a:r>
            <a:r>
              <a:rPr lang="ru-RU" sz="3600" dirty="0" err="1" smtClean="0"/>
              <a:t>պատմություն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err="1" smtClean="0"/>
              <a:t>Որակ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696486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4699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Հասարակագիտություն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Որակ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87159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6041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Հայրենագիտություն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Որակ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628911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7057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Աշխարհագրություն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Որակ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2447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8792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Աշխարհագրություն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Որակ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32618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9299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220</TotalTime>
  <Words>179</Words>
  <Application>Microsoft Office PowerPoint</Application>
  <PresentationFormat>On-screen Show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Հաշվետվություն  պատմություն/աշխարհագրություն 2018-2019ուս տարի ՍԵՐԸ ԴԵՊԻ ՀԱՅՐԵՆԻՔ ՔԱՂԱՔԱԿԻՐԹ ՄԱՐԴՈՒ ԱՌԱՋԻՆ ԱՐԺԱՆԻՔՆ Է</vt:lpstr>
      <vt:lpstr>Հայոց պատմություն Որակ</vt:lpstr>
      <vt:lpstr>Հայոց պատմություն Որակ</vt:lpstr>
      <vt:lpstr>Համաշխարհային պատմություն Որակ</vt:lpstr>
      <vt:lpstr>Համաշխարհային պատմություն  Որակ</vt:lpstr>
      <vt:lpstr>Հասարակագիտություն Որակ</vt:lpstr>
      <vt:lpstr>Հայրենագիտություն  Որակ</vt:lpstr>
      <vt:lpstr>Աշխարհագրություն Որակ</vt:lpstr>
      <vt:lpstr>Աշխարհագրություն Որակ</vt:lpstr>
      <vt:lpstr>Հայ եկեղեցու պատմություն Որակ</vt:lpstr>
      <vt:lpstr>Հայ եկեղեցու պատմություն Որակ</vt:lpstr>
      <vt:lpstr>Հայ եկեղեցու պատմություն Որակ</vt:lpstr>
      <vt:lpstr>PowerPoint Presentation</vt:lpstr>
      <vt:lpstr>Հայոց պատմություն Որակ</vt:lpstr>
      <vt:lpstr>PowerPoint Presentation</vt:lpstr>
      <vt:lpstr>ՀԵՊ Որակ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Հաշվետվություն  2016-2017 ուստարի</dc:title>
  <dc:creator>VD Computers</dc:creator>
  <cp:lastModifiedBy>Anahit</cp:lastModifiedBy>
  <cp:revision>32</cp:revision>
  <dcterms:created xsi:type="dcterms:W3CDTF">2006-08-16T00:00:00Z</dcterms:created>
  <dcterms:modified xsi:type="dcterms:W3CDTF">2018-12-27T12:13:55Z</dcterms:modified>
</cp:coreProperties>
</file>