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5" r:id="rId4"/>
    <p:sldId id="264" r:id="rId5"/>
    <p:sldId id="263" r:id="rId6"/>
    <p:sldId id="266" r:id="rId7"/>
    <p:sldId id="257" r:id="rId8"/>
    <p:sldId id="258" r:id="rId9"/>
    <p:sldId id="262" r:id="rId10"/>
    <p:sldId id="267" r:id="rId11"/>
    <p:sldId id="260" r:id="rId12"/>
    <p:sldId id="2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 </a:t>
            </a:r>
            <a:r>
              <a:rPr lang="hy-AM" dirty="0" smtClean="0"/>
              <a:t>կիսամյակ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904000"/>
        <c:axId val="61905920"/>
      </c:barChart>
      <c:catAx>
        <c:axId val="619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1905920"/>
        <c:crosses val="autoZero"/>
        <c:auto val="1"/>
        <c:lblAlgn val="ctr"/>
        <c:lblOffset val="100"/>
        <c:noMultiLvlLbl val="0"/>
      </c:catAx>
      <c:valAx>
        <c:axId val="61905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19040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2բ</c:v>
                </c:pt>
                <c:pt idx="1">
                  <c:v>3ա</c:v>
                </c:pt>
                <c:pt idx="2">
                  <c:v>3բ</c:v>
                </c:pt>
                <c:pt idx="3">
                  <c:v>4բ</c:v>
                </c:pt>
                <c:pt idx="4">
                  <c:v>5ա</c:v>
                </c:pt>
                <c:pt idx="5">
                  <c:v>5բ</c:v>
                </c:pt>
                <c:pt idx="6">
                  <c:v>5գ</c:v>
                </c:pt>
                <c:pt idx="7">
                  <c:v>6բ</c:v>
                </c:pt>
                <c:pt idx="8">
                  <c:v>6գ</c:v>
                </c:pt>
                <c:pt idx="9">
                  <c:v>6դ</c:v>
                </c:pt>
                <c:pt idx="10">
                  <c:v>7ա</c:v>
                </c:pt>
                <c:pt idx="11">
                  <c:v>7գ</c:v>
                </c:pt>
                <c:pt idx="12">
                  <c:v>8բ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001536"/>
        <c:axId val="106003072"/>
      </c:barChart>
      <c:catAx>
        <c:axId val="10600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6003072"/>
        <c:crosses val="autoZero"/>
        <c:auto val="1"/>
        <c:lblAlgn val="ctr"/>
        <c:lblOffset val="100"/>
        <c:noMultiLvlLbl val="0"/>
      </c:catAx>
      <c:valAx>
        <c:axId val="106003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0015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2դ</c:v>
                </c:pt>
                <c:pt idx="1">
                  <c:v>3ա</c:v>
                </c:pt>
                <c:pt idx="2">
                  <c:v>3բ</c:v>
                </c:pt>
                <c:pt idx="3">
                  <c:v>3գ</c:v>
                </c:pt>
                <c:pt idx="4">
                  <c:v>4բ</c:v>
                </c:pt>
                <c:pt idx="5">
                  <c:v>5դ</c:v>
                </c:pt>
                <c:pt idx="6">
                  <c:v>6ա</c:v>
                </c:pt>
                <c:pt idx="7">
                  <c:v>6բ</c:v>
                </c:pt>
                <c:pt idx="8">
                  <c:v>6գ</c:v>
                </c:pt>
                <c:pt idx="9">
                  <c:v>7բ</c:v>
                </c:pt>
                <c:pt idx="10">
                  <c:v>7գ</c:v>
                </c:pt>
                <c:pt idx="11">
                  <c:v>9բ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6028032"/>
        <c:axId val="106103552"/>
      </c:barChart>
      <c:catAx>
        <c:axId val="10602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6103552"/>
        <c:crosses val="autoZero"/>
        <c:auto val="1"/>
        <c:lblAlgn val="ctr"/>
        <c:lblOffset val="100"/>
        <c:noMultiLvlLbl val="0"/>
      </c:catAx>
      <c:valAx>
        <c:axId val="106103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02803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1ա</c:v>
                </c:pt>
                <c:pt idx="1">
                  <c:v>1բ</c:v>
                </c:pt>
                <c:pt idx="2">
                  <c:v>2բ</c:v>
                </c:pt>
                <c:pt idx="3">
                  <c:v>2գ</c:v>
                </c:pt>
                <c:pt idx="4">
                  <c:v>2դ</c:v>
                </c:pt>
                <c:pt idx="5">
                  <c:v>3ա</c:v>
                </c:pt>
                <c:pt idx="6">
                  <c:v>3դ</c:v>
                </c:pt>
                <c:pt idx="7">
                  <c:v>4ա</c:v>
                </c:pt>
                <c:pt idx="8">
                  <c:v>5ա</c:v>
                </c:pt>
                <c:pt idx="9">
                  <c:v>6ա</c:v>
                </c:pt>
                <c:pt idx="10">
                  <c:v>6գ</c:v>
                </c:pt>
                <c:pt idx="11">
                  <c:v>7գ</c:v>
                </c:pt>
                <c:pt idx="12">
                  <c:v>8բ</c:v>
                </c:pt>
                <c:pt idx="13">
                  <c:v>8դ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038272"/>
        <c:axId val="136039808"/>
      </c:barChart>
      <c:catAx>
        <c:axId val="13603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039808"/>
        <c:crosses val="autoZero"/>
        <c:auto val="1"/>
        <c:lblAlgn val="ctr"/>
        <c:lblOffset val="100"/>
        <c:noMultiLvlLbl val="0"/>
      </c:catAx>
      <c:valAx>
        <c:axId val="13603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038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875008"/>
        <c:axId val="136880896"/>
      </c:barChart>
      <c:catAx>
        <c:axId val="1368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880896"/>
        <c:crosses val="autoZero"/>
        <c:auto val="1"/>
        <c:lblAlgn val="ctr"/>
        <c:lblOffset val="100"/>
        <c:noMultiLvlLbl val="0"/>
      </c:catAx>
      <c:valAx>
        <c:axId val="136880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87500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958336"/>
        <c:axId val="136959872"/>
      </c:barChart>
      <c:catAx>
        <c:axId val="1369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6959872"/>
        <c:crosses val="autoZero"/>
        <c:auto val="1"/>
        <c:lblAlgn val="ctr"/>
        <c:lblOffset val="100"/>
        <c:noMultiLvlLbl val="0"/>
      </c:catAx>
      <c:valAx>
        <c:axId val="136959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9583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1դ</c:v>
                </c:pt>
                <c:pt idx="1">
                  <c:v>2բ</c:v>
                </c:pt>
                <c:pt idx="2">
                  <c:v>3ա</c:v>
                </c:pt>
                <c:pt idx="3">
                  <c:v>3բ</c:v>
                </c:pt>
                <c:pt idx="4">
                  <c:v>3գ</c:v>
                </c:pt>
                <c:pt idx="5">
                  <c:v>4բ</c:v>
                </c:pt>
                <c:pt idx="6">
                  <c:v>4դ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369152"/>
        <c:axId val="62379136"/>
      </c:barChart>
      <c:catAx>
        <c:axId val="6236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379136"/>
        <c:crosses val="autoZero"/>
        <c:auto val="1"/>
        <c:lblAlgn val="ctr"/>
        <c:lblOffset val="100"/>
        <c:noMultiLvlLbl val="0"/>
      </c:catAx>
      <c:valAx>
        <c:axId val="6237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36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1ա</c:v>
                </c:pt>
                <c:pt idx="1">
                  <c:v>1բ</c:v>
                </c:pt>
                <c:pt idx="2">
                  <c:v>1գ</c:v>
                </c:pt>
                <c:pt idx="3">
                  <c:v>1դ</c:v>
                </c:pt>
                <c:pt idx="4">
                  <c:v>2ա</c:v>
                </c:pt>
                <c:pt idx="5">
                  <c:v>2բ</c:v>
                </c:pt>
                <c:pt idx="6">
                  <c:v>2գ</c:v>
                </c:pt>
                <c:pt idx="7">
                  <c:v>2դ</c:v>
                </c:pt>
                <c:pt idx="8">
                  <c:v>3ա</c:v>
                </c:pt>
                <c:pt idx="9">
                  <c:v>3բ</c:v>
                </c:pt>
                <c:pt idx="10">
                  <c:v>3գ</c:v>
                </c:pt>
                <c:pt idx="11">
                  <c:v>4ա</c:v>
                </c:pt>
                <c:pt idx="12">
                  <c:v>4բ</c:v>
                </c:pt>
                <c:pt idx="13">
                  <c:v>4գ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11904"/>
        <c:axId val="62413440"/>
      </c:barChart>
      <c:catAx>
        <c:axId val="6241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413440"/>
        <c:crosses val="autoZero"/>
        <c:auto val="1"/>
        <c:lblAlgn val="ctr"/>
        <c:lblOffset val="100"/>
        <c:noMultiLvlLbl val="0"/>
      </c:catAx>
      <c:valAx>
        <c:axId val="6241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241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I</a:t>
            </a:r>
            <a:r>
              <a:rPr lang="en-US" baseline="0" dirty="0" smtClean="0"/>
              <a:t> </a:t>
            </a:r>
            <a:r>
              <a:rPr lang="hy-AM" baseline="0" dirty="0" smtClean="0"/>
              <a:t>կիսամյակ</a:t>
            </a:r>
          </a:p>
          <a:p>
            <a:pPr>
              <a:defRPr lang="en-US"/>
            </a:pPr>
            <a:r>
              <a:rPr lang="en-US" dirty="0" smtClean="0"/>
              <a:t>2018-2019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1ա</c:v>
                </c:pt>
                <c:pt idx="1">
                  <c:v>1բ</c:v>
                </c:pt>
                <c:pt idx="2">
                  <c:v>1գ</c:v>
                </c:pt>
                <c:pt idx="3">
                  <c:v>2ա</c:v>
                </c:pt>
                <c:pt idx="4">
                  <c:v>2բ</c:v>
                </c:pt>
                <c:pt idx="5">
                  <c:v>2գ</c:v>
                </c:pt>
                <c:pt idx="6">
                  <c:v>2դ</c:v>
                </c:pt>
                <c:pt idx="7">
                  <c:v>3ա</c:v>
                </c:pt>
                <c:pt idx="8">
                  <c:v>3բ</c:v>
                </c:pt>
                <c:pt idx="9">
                  <c:v>3գ</c:v>
                </c:pt>
                <c:pt idx="10">
                  <c:v>3դ</c:v>
                </c:pt>
                <c:pt idx="11">
                  <c:v>4ա</c:v>
                </c:pt>
                <c:pt idx="12">
                  <c:v>4բ</c:v>
                </c:pt>
                <c:pt idx="13">
                  <c:v>4գ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7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638912"/>
        <c:axId val="63657088"/>
      </c:barChart>
      <c:catAx>
        <c:axId val="63638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657088"/>
        <c:crosses val="autoZero"/>
        <c:auto val="1"/>
        <c:lblAlgn val="ctr"/>
        <c:lblOffset val="100"/>
        <c:noMultiLvlLbl val="0"/>
      </c:catAx>
      <c:valAx>
        <c:axId val="6365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638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mtClean="0"/>
              <a:t>2016-2017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8ա</c:v>
                </c:pt>
                <c:pt idx="11">
                  <c:v>8բ</c:v>
                </c:pt>
                <c:pt idx="12">
                  <c:v>8գ</c:v>
                </c:pt>
                <c:pt idx="13">
                  <c:v>9ա</c:v>
                </c:pt>
                <c:pt idx="14">
                  <c:v>9բ</c:v>
                </c:pt>
                <c:pt idx="15">
                  <c:v>9գ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682816"/>
        <c:axId val="63918080"/>
      </c:barChart>
      <c:catAx>
        <c:axId val="63682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918080"/>
        <c:crosses val="autoZero"/>
        <c:auto val="1"/>
        <c:lblAlgn val="ctr"/>
        <c:lblOffset val="100"/>
        <c:noMultiLvlLbl val="0"/>
      </c:catAx>
      <c:valAx>
        <c:axId val="6391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68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5դ</c:v>
                </c:pt>
                <c:pt idx="4">
                  <c:v>6ա</c:v>
                </c:pt>
                <c:pt idx="5">
                  <c:v>6բ</c:v>
                </c:pt>
                <c:pt idx="6">
                  <c:v>6գ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7դ</c:v>
                </c:pt>
                <c:pt idx="11">
                  <c:v>8ա</c:v>
                </c:pt>
                <c:pt idx="12">
                  <c:v>8բ</c:v>
                </c:pt>
                <c:pt idx="13">
                  <c:v>8գ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8</c:v>
                </c:pt>
                <c:pt idx="9">
                  <c:v>5</c:v>
                </c:pt>
                <c:pt idx="10">
                  <c:v>11</c:v>
                </c:pt>
                <c:pt idx="11">
                  <c:v>7</c:v>
                </c:pt>
                <c:pt idx="12">
                  <c:v>6</c:v>
                </c:pt>
                <c:pt idx="13">
                  <c:v>8</c:v>
                </c:pt>
                <c:pt idx="14">
                  <c:v>12</c:v>
                </c:pt>
                <c:pt idx="15">
                  <c:v>8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39328"/>
        <c:axId val="63940864"/>
      </c:barChart>
      <c:catAx>
        <c:axId val="6393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940864"/>
        <c:crosses val="autoZero"/>
        <c:auto val="1"/>
        <c:lblAlgn val="ctr"/>
        <c:lblOffset val="100"/>
        <c:noMultiLvlLbl val="0"/>
      </c:catAx>
      <c:valAx>
        <c:axId val="6394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393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mtClean="0"/>
              <a:t>2018-2019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8ա</c:v>
                </c:pt>
                <c:pt idx="11">
                  <c:v>8բ</c:v>
                </c:pt>
                <c:pt idx="12">
                  <c:v>8գ</c:v>
                </c:pt>
                <c:pt idx="13">
                  <c:v>8դ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11</c:v>
                </c:pt>
                <c:pt idx="8">
                  <c:v>7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13</c:v>
                </c:pt>
                <c:pt idx="14">
                  <c:v>8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57312"/>
        <c:axId val="76571392"/>
      </c:barChart>
      <c:catAx>
        <c:axId val="7655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6571392"/>
        <c:crosses val="autoZero"/>
        <c:auto val="1"/>
        <c:lblAlgn val="ctr"/>
        <c:lblOffset val="100"/>
        <c:noMultiLvlLbl val="0"/>
      </c:catAx>
      <c:valAx>
        <c:axId val="7657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655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02376576"/>
        <c:axId val="102378112"/>
        <c:axId val="0"/>
      </c:bar3DChart>
      <c:catAx>
        <c:axId val="1023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378112"/>
        <c:crosses val="autoZero"/>
        <c:auto val="1"/>
        <c:lblAlgn val="ctr"/>
        <c:lblOffset val="100"/>
        <c:noMultiLvlLbl val="0"/>
      </c:catAx>
      <c:valAx>
        <c:axId val="10237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376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398208"/>
        <c:axId val="102502400"/>
      </c:barChart>
      <c:catAx>
        <c:axId val="10239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2502400"/>
        <c:crosses val="autoZero"/>
        <c:auto val="1"/>
        <c:lblAlgn val="ctr"/>
        <c:lblOffset val="100"/>
        <c:noMultiLvlLbl val="0"/>
      </c:catAx>
      <c:valAx>
        <c:axId val="102502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3982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0.3321</cdr:x>
      <cdr:y>0.11096</cdr:y>
    </cdr:from>
    <cdr:to>
      <cdr:x>0.64413</cdr:x>
      <cdr:y>0.21509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530624" y="532656"/>
          <a:ext cx="2377646" cy="49991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696200" cy="10668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221100283"/>
              </p:ext>
            </p:extLst>
          </p:nvPr>
        </p:nvGraphicFramePr>
        <p:xfrm>
          <a:off x="1071538" y="1928802"/>
          <a:ext cx="64294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3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3582862"/>
              </p:ext>
            </p:extLst>
          </p:nvPr>
        </p:nvGraphicFramePr>
        <p:xfrm>
          <a:off x="1428728" y="2000240"/>
          <a:ext cx="65008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1556792"/>
            <a:ext cx="2378075" cy="46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3016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աշակերտը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74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Հանդիպումներ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92240"/>
              </p:ext>
            </p:extLst>
          </p:nvPr>
        </p:nvGraphicFramePr>
        <p:xfrm>
          <a:off x="1447800" y="1828800"/>
          <a:ext cx="6248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23780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2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33609"/>
              </p:ext>
            </p:extLst>
          </p:nvPr>
        </p:nvGraphicFramePr>
        <p:xfrm>
          <a:off x="457200" y="1600200"/>
          <a:ext cx="7467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56626358"/>
              </p:ext>
            </p:extLst>
          </p:nvPr>
        </p:nvGraphicFramePr>
        <p:xfrm>
          <a:off x="609600" y="3962400"/>
          <a:ext cx="7162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98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85848823"/>
              </p:ext>
            </p:extLst>
          </p:nvPr>
        </p:nvGraphicFramePr>
        <p:xfrm>
          <a:off x="714348" y="2357430"/>
          <a:ext cx="7162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0991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27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6613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12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94491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59832" y="13407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 </a:t>
            </a:r>
            <a:r>
              <a:rPr lang="en-US" b="1" dirty="0" err="1" smtClean="0"/>
              <a:t>Կիսամյակ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Միջոցառումներ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67231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23780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8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68953"/>
              </p:ext>
            </p:extLst>
          </p:nvPr>
        </p:nvGraphicFramePr>
        <p:xfrm>
          <a:off x="1357290" y="2000240"/>
          <a:ext cx="5715000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6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845827"/>
              </p:ext>
            </p:extLst>
          </p:nvPr>
        </p:nvGraphicFramePr>
        <p:xfrm>
          <a:off x="609600" y="1219200"/>
          <a:ext cx="6819920" cy="299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83582862"/>
              </p:ext>
            </p:extLst>
          </p:nvPr>
        </p:nvGraphicFramePr>
        <p:xfrm>
          <a:off x="762000" y="4343400"/>
          <a:ext cx="7167586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8312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38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Այցելություններ</vt:lpstr>
      <vt:lpstr>Այցելություններ</vt:lpstr>
      <vt:lpstr>Այցելություններ</vt:lpstr>
      <vt:lpstr>Այցելություններ</vt:lpstr>
      <vt:lpstr>Այցելություններ</vt:lpstr>
      <vt:lpstr>Այցելություններ</vt:lpstr>
      <vt:lpstr>Միջոցառումներ</vt:lpstr>
      <vt:lpstr>Դասը վարում է ծնողը</vt:lpstr>
      <vt:lpstr>Դասը վարում է ծնողը</vt:lpstr>
      <vt:lpstr>Դասը վարում է ծնողը</vt:lpstr>
      <vt:lpstr>Դասը վարում է աշակերտը</vt:lpstr>
      <vt:lpstr>Հանդիպումներ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Այցելություններ</dc:title>
  <dc:creator>HP</dc:creator>
  <cp:lastModifiedBy>Anahit</cp:lastModifiedBy>
  <cp:revision>19</cp:revision>
  <cp:lastPrinted>2018-12-25T05:31:43Z</cp:lastPrinted>
  <dcterms:created xsi:type="dcterms:W3CDTF">2006-08-16T00:00:00Z</dcterms:created>
  <dcterms:modified xsi:type="dcterms:W3CDTF">2018-12-27T12:24:22Z</dcterms:modified>
</cp:coreProperties>
</file>