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.xml" ContentType="application/vnd.openxmlformats-officedocument.drawingml.chartshapes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5" r:id="rId4"/>
    <p:sldId id="264" r:id="rId5"/>
    <p:sldId id="263" r:id="rId6"/>
    <p:sldId id="266" r:id="rId7"/>
    <p:sldId id="257" r:id="rId8"/>
    <p:sldId id="258" r:id="rId9"/>
    <p:sldId id="262" r:id="rId10"/>
    <p:sldId id="267" r:id="rId11"/>
    <p:sldId id="260" r:id="rId12"/>
    <p:sldId id="25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21173504"/>
        <c:axId val="83781888"/>
      </c:barChart>
      <c:catAx>
        <c:axId val="12117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3781888"/>
        <c:crosses val="autoZero"/>
        <c:auto val="1"/>
        <c:lblAlgn val="ctr"/>
        <c:lblOffset val="100"/>
        <c:noMultiLvlLbl val="0"/>
      </c:catAx>
      <c:valAx>
        <c:axId val="837818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11735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2բ</c:v>
                </c:pt>
                <c:pt idx="1">
                  <c:v>3ա</c:v>
                </c:pt>
                <c:pt idx="2">
                  <c:v>3բ</c:v>
                </c:pt>
                <c:pt idx="3">
                  <c:v>4բ</c:v>
                </c:pt>
                <c:pt idx="4">
                  <c:v>5ա</c:v>
                </c:pt>
                <c:pt idx="5">
                  <c:v>5բ</c:v>
                </c:pt>
                <c:pt idx="6">
                  <c:v>5գ</c:v>
                </c:pt>
                <c:pt idx="7">
                  <c:v>6բ</c:v>
                </c:pt>
                <c:pt idx="8">
                  <c:v>6գ</c:v>
                </c:pt>
                <c:pt idx="9">
                  <c:v>6դ</c:v>
                </c:pt>
                <c:pt idx="10">
                  <c:v>7ա</c:v>
                </c:pt>
                <c:pt idx="11">
                  <c:v>7գ</c:v>
                </c:pt>
                <c:pt idx="12">
                  <c:v>8բ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071872"/>
        <c:axId val="34191552"/>
      </c:barChart>
      <c:catAx>
        <c:axId val="3707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191552"/>
        <c:crosses val="autoZero"/>
        <c:auto val="1"/>
        <c:lblAlgn val="ctr"/>
        <c:lblOffset val="100"/>
        <c:noMultiLvlLbl val="0"/>
      </c:catAx>
      <c:valAx>
        <c:axId val="34191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07187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2դ</c:v>
                </c:pt>
                <c:pt idx="1">
                  <c:v>3ա</c:v>
                </c:pt>
                <c:pt idx="2">
                  <c:v>3բ</c:v>
                </c:pt>
                <c:pt idx="3">
                  <c:v>3գ</c:v>
                </c:pt>
                <c:pt idx="4">
                  <c:v>4բ</c:v>
                </c:pt>
                <c:pt idx="5">
                  <c:v>5դ</c:v>
                </c:pt>
                <c:pt idx="6">
                  <c:v>6ա</c:v>
                </c:pt>
                <c:pt idx="7">
                  <c:v>6բ</c:v>
                </c:pt>
                <c:pt idx="8">
                  <c:v>6գ</c:v>
                </c:pt>
                <c:pt idx="9">
                  <c:v>7բ</c:v>
                </c:pt>
                <c:pt idx="10">
                  <c:v>7գ</c:v>
                </c:pt>
                <c:pt idx="11">
                  <c:v>9բ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3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068800"/>
        <c:axId val="34186368"/>
      </c:barChart>
      <c:catAx>
        <c:axId val="3706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186368"/>
        <c:crosses val="autoZero"/>
        <c:auto val="1"/>
        <c:lblAlgn val="ctr"/>
        <c:lblOffset val="100"/>
        <c:noMultiLvlLbl val="0"/>
      </c:catAx>
      <c:valAx>
        <c:axId val="34186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0688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Sheet1!$A$2:$A$18</c:f>
              <c:strCache>
                <c:ptCount val="17"/>
                <c:pt idx="0">
                  <c:v>1ա</c:v>
                </c:pt>
                <c:pt idx="1">
                  <c:v>1բ</c:v>
                </c:pt>
                <c:pt idx="2">
                  <c:v>2բ</c:v>
                </c:pt>
                <c:pt idx="3">
                  <c:v>2գ</c:v>
                </c:pt>
                <c:pt idx="4">
                  <c:v>2դ</c:v>
                </c:pt>
                <c:pt idx="5">
                  <c:v>3ա</c:v>
                </c:pt>
                <c:pt idx="6">
                  <c:v>3դ</c:v>
                </c:pt>
                <c:pt idx="7">
                  <c:v>4ա</c:v>
                </c:pt>
                <c:pt idx="8">
                  <c:v>5ա</c:v>
                </c:pt>
                <c:pt idx="9">
                  <c:v>6ա</c:v>
                </c:pt>
                <c:pt idx="10">
                  <c:v>6գ</c:v>
                </c:pt>
                <c:pt idx="11">
                  <c:v>7գ</c:v>
                </c:pt>
                <c:pt idx="12">
                  <c:v>8բ</c:v>
                </c:pt>
                <c:pt idx="13">
                  <c:v>8դ</c:v>
                </c:pt>
                <c:pt idx="14">
                  <c:v>9ա</c:v>
                </c:pt>
                <c:pt idx="15">
                  <c:v>9բ</c:v>
                </c:pt>
                <c:pt idx="16">
                  <c:v>9գ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2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683712"/>
        <c:axId val="34189248"/>
      </c:barChart>
      <c:catAx>
        <c:axId val="37683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4189248"/>
        <c:crosses val="autoZero"/>
        <c:auto val="1"/>
        <c:lblAlgn val="ctr"/>
        <c:lblOffset val="100"/>
        <c:noMultiLvlLbl val="0"/>
      </c:catAx>
      <c:valAx>
        <c:axId val="34189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683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069824"/>
        <c:axId val="85293248"/>
      </c:barChart>
      <c:catAx>
        <c:axId val="3706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293248"/>
        <c:crosses val="autoZero"/>
        <c:auto val="1"/>
        <c:lblAlgn val="ctr"/>
        <c:lblOffset val="100"/>
        <c:noMultiLvlLbl val="0"/>
      </c:catAx>
      <c:valAx>
        <c:axId val="85293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06982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7683200"/>
        <c:axId val="118301248"/>
      </c:barChart>
      <c:catAx>
        <c:axId val="3768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8301248"/>
        <c:crosses val="autoZero"/>
        <c:auto val="1"/>
        <c:lblAlgn val="ctr"/>
        <c:lblOffset val="100"/>
        <c:noMultiLvlLbl val="0"/>
      </c:catAx>
      <c:valAx>
        <c:axId val="1183012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6832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1դ</c:v>
                </c:pt>
                <c:pt idx="1">
                  <c:v>2բ</c:v>
                </c:pt>
                <c:pt idx="2">
                  <c:v>3ա</c:v>
                </c:pt>
                <c:pt idx="3">
                  <c:v>3բ</c:v>
                </c:pt>
                <c:pt idx="4">
                  <c:v>3գ</c:v>
                </c:pt>
                <c:pt idx="5">
                  <c:v>4բ</c:v>
                </c:pt>
                <c:pt idx="6">
                  <c:v>4դ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12640"/>
        <c:axId val="118313472"/>
      </c:barChart>
      <c:catAx>
        <c:axId val="132912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8313472"/>
        <c:crosses val="autoZero"/>
        <c:auto val="1"/>
        <c:lblAlgn val="ctr"/>
        <c:lblOffset val="100"/>
        <c:noMultiLvlLbl val="0"/>
      </c:catAx>
      <c:valAx>
        <c:axId val="118313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2912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1ա</c:v>
                </c:pt>
                <c:pt idx="1">
                  <c:v>1բ</c:v>
                </c:pt>
                <c:pt idx="2">
                  <c:v>1գ</c:v>
                </c:pt>
                <c:pt idx="3">
                  <c:v>1դ</c:v>
                </c:pt>
                <c:pt idx="4">
                  <c:v>2ա</c:v>
                </c:pt>
                <c:pt idx="5">
                  <c:v>2բ</c:v>
                </c:pt>
                <c:pt idx="6">
                  <c:v>2գ</c:v>
                </c:pt>
                <c:pt idx="7">
                  <c:v>2դ</c:v>
                </c:pt>
                <c:pt idx="8">
                  <c:v>3ա</c:v>
                </c:pt>
                <c:pt idx="9">
                  <c:v>3բ</c:v>
                </c:pt>
                <c:pt idx="10">
                  <c:v>3գ</c:v>
                </c:pt>
                <c:pt idx="11">
                  <c:v>4ա</c:v>
                </c:pt>
                <c:pt idx="12">
                  <c:v>4բ</c:v>
                </c:pt>
                <c:pt idx="13">
                  <c:v>4գ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3</c:v>
                </c:pt>
                <c:pt idx="8">
                  <c:v>6</c:v>
                </c:pt>
                <c:pt idx="9">
                  <c:v>4</c:v>
                </c:pt>
                <c:pt idx="10">
                  <c:v>3</c:v>
                </c:pt>
                <c:pt idx="11">
                  <c:v>9</c:v>
                </c:pt>
                <c:pt idx="12">
                  <c:v>9</c:v>
                </c:pt>
                <c:pt idx="1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282304"/>
        <c:axId val="118315200"/>
      </c:barChart>
      <c:catAx>
        <c:axId val="133282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18315200"/>
        <c:crosses val="autoZero"/>
        <c:auto val="1"/>
        <c:lblAlgn val="ctr"/>
        <c:lblOffset val="100"/>
        <c:noMultiLvlLbl val="0"/>
      </c:catAx>
      <c:valAx>
        <c:axId val="118315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3282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mtClean="0"/>
              <a:t>2018-2019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1ա</c:v>
                </c:pt>
                <c:pt idx="1">
                  <c:v>1բ</c:v>
                </c:pt>
                <c:pt idx="2">
                  <c:v>1գ</c:v>
                </c:pt>
                <c:pt idx="3">
                  <c:v>2ա</c:v>
                </c:pt>
                <c:pt idx="4">
                  <c:v>2բ</c:v>
                </c:pt>
                <c:pt idx="5">
                  <c:v>2գ</c:v>
                </c:pt>
                <c:pt idx="6">
                  <c:v>2դ</c:v>
                </c:pt>
                <c:pt idx="7">
                  <c:v>3ա</c:v>
                </c:pt>
                <c:pt idx="8">
                  <c:v>3բ</c:v>
                </c:pt>
                <c:pt idx="9">
                  <c:v>3գ</c:v>
                </c:pt>
                <c:pt idx="10">
                  <c:v>3դ</c:v>
                </c:pt>
                <c:pt idx="11">
                  <c:v>4ա</c:v>
                </c:pt>
                <c:pt idx="12">
                  <c:v>4բ</c:v>
                </c:pt>
                <c:pt idx="13">
                  <c:v>4գ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5</c:v>
                </c:pt>
                <c:pt idx="5">
                  <c:v>3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7</c:v>
                </c:pt>
                <c:pt idx="11">
                  <c:v>9</c:v>
                </c:pt>
                <c:pt idx="12">
                  <c:v>8</c:v>
                </c:pt>
                <c:pt idx="1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913664"/>
        <c:axId val="133682816"/>
      </c:barChart>
      <c:catAx>
        <c:axId val="132913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3682816"/>
        <c:crosses val="autoZero"/>
        <c:auto val="1"/>
        <c:lblAlgn val="ctr"/>
        <c:lblOffset val="100"/>
        <c:noMultiLvlLbl val="0"/>
      </c:catAx>
      <c:valAx>
        <c:axId val="13368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2913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mtClean="0"/>
              <a:t>2016-2017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16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  <c:pt idx="6">
                  <c:v>6դ</c:v>
                </c:pt>
                <c:pt idx="7">
                  <c:v>7ա</c:v>
                </c:pt>
                <c:pt idx="8">
                  <c:v>7բ</c:v>
                </c:pt>
                <c:pt idx="9">
                  <c:v>7գ</c:v>
                </c:pt>
                <c:pt idx="10">
                  <c:v>8ա</c:v>
                </c:pt>
                <c:pt idx="11">
                  <c:v>8բ</c:v>
                </c:pt>
                <c:pt idx="12">
                  <c:v>8գ</c:v>
                </c:pt>
                <c:pt idx="13">
                  <c:v>9ա</c:v>
                </c:pt>
                <c:pt idx="14">
                  <c:v>9բ</c:v>
                </c:pt>
                <c:pt idx="15">
                  <c:v>9գ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  <c:pt idx="11">
                  <c:v>3</c:v>
                </c:pt>
                <c:pt idx="12">
                  <c:v>5</c:v>
                </c:pt>
                <c:pt idx="13">
                  <c:v>5</c:v>
                </c:pt>
                <c:pt idx="14">
                  <c:v>3</c:v>
                </c:pt>
                <c:pt idx="15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051840"/>
        <c:axId val="133679936"/>
      </c:barChart>
      <c:catAx>
        <c:axId val="3805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3679936"/>
        <c:crosses val="autoZero"/>
        <c:auto val="1"/>
        <c:lblAlgn val="ctr"/>
        <c:lblOffset val="100"/>
        <c:noMultiLvlLbl val="0"/>
      </c:catAx>
      <c:valAx>
        <c:axId val="133679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805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lang="en-US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5դ</c:v>
                </c:pt>
                <c:pt idx="4">
                  <c:v>6ա</c:v>
                </c:pt>
                <c:pt idx="5">
                  <c:v>6բ</c:v>
                </c:pt>
                <c:pt idx="6">
                  <c:v>6գ</c:v>
                </c:pt>
                <c:pt idx="7">
                  <c:v>7ա</c:v>
                </c:pt>
                <c:pt idx="8">
                  <c:v>7բ</c:v>
                </c:pt>
                <c:pt idx="9">
                  <c:v>7գ</c:v>
                </c:pt>
                <c:pt idx="10">
                  <c:v>7դ</c:v>
                </c:pt>
                <c:pt idx="11">
                  <c:v>8ա</c:v>
                </c:pt>
                <c:pt idx="12">
                  <c:v>8բ</c:v>
                </c:pt>
                <c:pt idx="13">
                  <c:v>8գ</c:v>
                </c:pt>
                <c:pt idx="14">
                  <c:v>9ա</c:v>
                </c:pt>
                <c:pt idx="15">
                  <c:v>9բ</c:v>
                </c:pt>
                <c:pt idx="16">
                  <c:v>9գ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5</c:v>
                </c:pt>
                <c:pt idx="1">
                  <c:v>7</c:v>
                </c:pt>
                <c:pt idx="2">
                  <c:v>4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8</c:v>
                </c:pt>
                <c:pt idx="9">
                  <c:v>5</c:v>
                </c:pt>
                <c:pt idx="10">
                  <c:v>11</c:v>
                </c:pt>
                <c:pt idx="11">
                  <c:v>7</c:v>
                </c:pt>
                <c:pt idx="12">
                  <c:v>6</c:v>
                </c:pt>
                <c:pt idx="13">
                  <c:v>8</c:v>
                </c:pt>
                <c:pt idx="14">
                  <c:v>12</c:v>
                </c:pt>
                <c:pt idx="15">
                  <c:v>8</c:v>
                </c:pt>
                <c:pt idx="16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52352"/>
        <c:axId val="133683968"/>
      </c:barChart>
      <c:catAx>
        <c:axId val="3805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133683968"/>
        <c:crosses val="autoZero"/>
        <c:auto val="1"/>
        <c:lblAlgn val="ctr"/>
        <c:lblOffset val="100"/>
        <c:noMultiLvlLbl val="0"/>
      </c:catAx>
      <c:valAx>
        <c:axId val="133683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8052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/>
            </a:pPr>
            <a:r>
              <a:rPr lang="en-US" smtClean="0"/>
              <a:t>2018-2019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lang="en-US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Sheet1!$A$2:$A$18</c:f>
              <c:strCache>
                <c:ptCount val="17"/>
                <c:pt idx="0">
                  <c:v>5ա</c:v>
                </c:pt>
                <c:pt idx="1">
                  <c:v>5բ</c:v>
                </c:pt>
                <c:pt idx="2">
                  <c:v>5գ</c:v>
                </c:pt>
                <c:pt idx="3">
                  <c:v>6ա</c:v>
                </c:pt>
                <c:pt idx="4">
                  <c:v>6բ</c:v>
                </c:pt>
                <c:pt idx="5">
                  <c:v>6գ</c:v>
                </c:pt>
                <c:pt idx="6">
                  <c:v>6դ</c:v>
                </c:pt>
                <c:pt idx="7">
                  <c:v>7ա</c:v>
                </c:pt>
                <c:pt idx="8">
                  <c:v>7բ</c:v>
                </c:pt>
                <c:pt idx="9">
                  <c:v>7գ</c:v>
                </c:pt>
                <c:pt idx="10">
                  <c:v>8ա</c:v>
                </c:pt>
                <c:pt idx="11">
                  <c:v>8բ</c:v>
                </c:pt>
                <c:pt idx="12">
                  <c:v>8գ</c:v>
                </c:pt>
                <c:pt idx="13">
                  <c:v>8դ</c:v>
                </c:pt>
                <c:pt idx="14">
                  <c:v>9ա</c:v>
                </c:pt>
                <c:pt idx="15">
                  <c:v>9բ</c:v>
                </c:pt>
                <c:pt idx="16">
                  <c:v>9գ</c:v>
                </c:pt>
              </c:strCache>
            </c:str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9</c:v>
                </c:pt>
                <c:pt idx="1">
                  <c:v>13</c:v>
                </c:pt>
                <c:pt idx="2">
                  <c:v>10</c:v>
                </c:pt>
                <c:pt idx="3">
                  <c:v>7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11</c:v>
                </c:pt>
                <c:pt idx="8">
                  <c:v>7</c:v>
                </c:pt>
                <c:pt idx="9">
                  <c:v>8</c:v>
                </c:pt>
                <c:pt idx="10">
                  <c:v>10</c:v>
                </c:pt>
                <c:pt idx="11">
                  <c:v>10</c:v>
                </c:pt>
                <c:pt idx="12">
                  <c:v>9</c:v>
                </c:pt>
                <c:pt idx="13">
                  <c:v>13</c:v>
                </c:pt>
                <c:pt idx="14">
                  <c:v>8</c:v>
                </c:pt>
                <c:pt idx="15">
                  <c:v>10</c:v>
                </c:pt>
                <c:pt idx="1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09696"/>
        <c:axId val="85288064"/>
      </c:barChart>
      <c:catAx>
        <c:axId val="3810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288064"/>
        <c:crosses val="autoZero"/>
        <c:auto val="1"/>
        <c:lblAlgn val="ctr"/>
        <c:lblOffset val="100"/>
        <c:noMultiLvlLbl val="0"/>
      </c:catAx>
      <c:valAx>
        <c:axId val="85288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810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269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342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563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38054400"/>
        <c:axId val="85290368"/>
        <c:axId val="0"/>
      </c:bar3DChart>
      <c:catAx>
        <c:axId val="3805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290368"/>
        <c:crosses val="autoZero"/>
        <c:auto val="1"/>
        <c:lblAlgn val="ctr"/>
        <c:lblOffset val="100"/>
        <c:noMultiLvlLbl val="0"/>
      </c:catAx>
      <c:valAx>
        <c:axId val="85290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380544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109184"/>
        <c:axId val="85292672"/>
      </c:barChart>
      <c:catAx>
        <c:axId val="3810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85292672"/>
        <c:crosses val="autoZero"/>
        <c:auto val="1"/>
        <c:lblAlgn val="ctr"/>
        <c:lblOffset val="100"/>
        <c:noMultiLvlLbl val="0"/>
      </c:catAx>
      <c:valAx>
        <c:axId val="85292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810918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0.3321</cdr:x>
      <cdr:y>0.11096</cdr:y>
    </cdr:from>
    <cdr:to>
      <cdr:x>0.64413</cdr:x>
      <cdr:y>0.21509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530624" y="532656"/>
          <a:ext cx="2377646" cy="499915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696200" cy="10668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058856314"/>
              </p:ext>
            </p:extLst>
          </p:nvPr>
        </p:nvGraphicFramePr>
        <p:xfrm>
          <a:off x="1071538" y="1928802"/>
          <a:ext cx="64294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73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ծնողը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383582862"/>
              </p:ext>
            </p:extLst>
          </p:nvPr>
        </p:nvGraphicFramePr>
        <p:xfrm>
          <a:off x="1428728" y="2000240"/>
          <a:ext cx="6500858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963" y="1556792"/>
            <a:ext cx="2378075" cy="46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30165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աշակերտը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8744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Հանդիպումներ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3492240"/>
              </p:ext>
            </p:extLst>
          </p:nvPr>
        </p:nvGraphicFramePr>
        <p:xfrm>
          <a:off x="1447800" y="1828800"/>
          <a:ext cx="62484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23780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324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233609"/>
              </p:ext>
            </p:extLst>
          </p:nvPr>
        </p:nvGraphicFramePr>
        <p:xfrm>
          <a:off x="457200" y="1600200"/>
          <a:ext cx="74676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56626358"/>
              </p:ext>
            </p:extLst>
          </p:nvPr>
        </p:nvGraphicFramePr>
        <p:xfrm>
          <a:off x="609600" y="3962400"/>
          <a:ext cx="7162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8398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785722540"/>
              </p:ext>
            </p:extLst>
          </p:nvPr>
        </p:nvGraphicFramePr>
        <p:xfrm>
          <a:off x="714348" y="2357430"/>
          <a:ext cx="7162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09916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027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06613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0128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Այցելություններ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494491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59832" y="13407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 </a:t>
            </a:r>
            <a:r>
              <a:rPr lang="en-US" b="1" dirty="0" err="1" smtClean="0"/>
              <a:t>Կիսամյակ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Միջոցառումներ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067231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268760"/>
            <a:ext cx="23780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288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ծնողը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168953"/>
              </p:ext>
            </p:extLst>
          </p:nvPr>
        </p:nvGraphicFramePr>
        <p:xfrm>
          <a:off x="1357290" y="2000240"/>
          <a:ext cx="5715000" cy="4221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61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9845827"/>
              </p:ext>
            </p:extLst>
          </p:nvPr>
        </p:nvGraphicFramePr>
        <p:xfrm>
          <a:off x="609600" y="1219200"/>
          <a:ext cx="6819920" cy="2995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Դասը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վարում</a:t>
            </a: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է </a:t>
            </a:r>
            <a:r>
              <a:rPr lang="en-US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ծնողը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383582862"/>
              </p:ext>
            </p:extLst>
          </p:nvPr>
        </p:nvGraphicFramePr>
        <p:xfrm>
          <a:off x="762000" y="4343400"/>
          <a:ext cx="7167586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68312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101</TotalTime>
  <Words>35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Այցելություններ</vt:lpstr>
      <vt:lpstr>Այցելություններ</vt:lpstr>
      <vt:lpstr>Այցելություններ</vt:lpstr>
      <vt:lpstr>Այցելություններ</vt:lpstr>
      <vt:lpstr>Այցելություններ</vt:lpstr>
      <vt:lpstr>Այցելություններ</vt:lpstr>
      <vt:lpstr>Միջոցառումներ</vt:lpstr>
      <vt:lpstr>Դասը վարում է ծնողը</vt:lpstr>
      <vt:lpstr>Դասը վարում է ծնողը</vt:lpstr>
      <vt:lpstr>Դասը վարում է ծնողը</vt:lpstr>
      <vt:lpstr>Դասը վարում է աշակերտը</vt:lpstr>
      <vt:lpstr>Հանդիպումներ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Այցելություններ</dc:title>
  <dc:creator>HP</dc:creator>
  <cp:lastModifiedBy>HP</cp:lastModifiedBy>
  <cp:revision>18</cp:revision>
  <cp:lastPrinted>2018-12-25T05:31:43Z</cp:lastPrinted>
  <dcterms:created xsi:type="dcterms:W3CDTF">2006-08-16T00:00:00Z</dcterms:created>
  <dcterms:modified xsi:type="dcterms:W3CDTF">2018-12-25T08:09:47Z</dcterms:modified>
</cp:coreProperties>
</file>